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6" r:id="rId1"/>
  </p:sldMasterIdLst>
  <p:notesMasterIdLst>
    <p:notesMasterId r:id="rId13"/>
  </p:notesMasterIdLst>
  <p:sldIdLst>
    <p:sldId id="256" r:id="rId2"/>
    <p:sldId id="258" r:id="rId3"/>
    <p:sldId id="259" r:id="rId4"/>
    <p:sldId id="260" r:id="rId5"/>
    <p:sldId id="262" r:id="rId6"/>
    <p:sldId id="296" r:id="rId7"/>
    <p:sldId id="299" r:id="rId8"/>
    <p:sldId id="300" r:id="rId9"/>
    <p:sldId id="297" r:id="rId10"/>
    <p:sldId id="298" r:id="rId11"/>
    <p:sldId id="268"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B4C1C1-967A-41E8-A8F8-1E18D86FD559}">
  <a:tblStyle styleId="{D7B4C1C1-967A-41E8-A8F8-1E18D86FD5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dcd91756d1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dcd91756d1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dc78160b79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dc78160b79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dcd91756d1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dcd91756d1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dc78160b7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dc78160b7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dcd91756d1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dcd91756d1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720150" y="4178325"/>
            <a:ext cx="7703700" cy="3489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solidFill>
                  <a:srgbClr val="F8F5DC"/>
                </a:solidFill>
                <a:latin typeface="Ubuntu"/>
                <a:ea typeface="Ubuntu"/>
                <a:cs typeface="Ubuntu"/>
                <a:sym typeface="Ubuntu"/>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0" name="Google Shape;10;p2"/>
          <p:cNvPicPr preferRelativeResize="0"/>
          <p:nvPr/>
        </p:nvPicPr>
        <p:blipFill>
          <a:blip r:embed="rId2">
            <a:alphaModFix/>
          </a:blip>
          <a:stretch>
            <a:fillRect/>
          </a:stretch>
        </p:blipFill>
        <p:spPr>
          <a:xfrm>
            <a:off x="0" y="2923950"/>
            <a:ext cx="9144003" cy="1285875"/>
          </a:xfrm>
          <a:prstGeom prst="rect">
            <a:avLst/>
          </a:prstGeom>
          <a:noFill/>
          <a:ln>
            <a:noFill/>
          </a:ln>
        </p:spPr>
      </p:pic>
      <p:sp>
        <p:nvSpPr>
          <p:cNvPr id="11" name="Google Shape;11;p2"/>
          <p:cNvSpPr txBox="1">
            <a:spLocks noGrp="1"/>
          </p:cNvSpPr>
          <p:nvPr>
            <p:ph type="ctrTitle"/>
          </p:nvPr>
        </p:nvSpPr>
        <p:spPr>
          <a:xfrm>
            <a:off x="718775" y="3064400"/>
            <a:ext cx="7706400" cy="10050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8F5DC"/>
              </a:buClr>
              <a:buSzPts val="5200"/>
              <a:buNone/>
              <a:defRPr sz="4800">
                <a:solidFill>
                  <a:srgbClr val="F8F5DC"/>
                </a:solidFill>
                <a:latin typeface="Oswald Regular"/>
                <a:ea typeface="Oswald Regular"/>
                <a:cs typeface="Oswald Regular"/>
                <a:sym typeface="Oswald Regular"/>
              </a:defRPr>
            </a:lvl1pPr>
            <a:lvl2pPr lvl="1" algn="ctr" rtl="0">
              <a:spcBef>
                <a:spcPts val="0"/>
              </a:spcBef>
              <a:spcAft>
                <a:spcPts val="0"/>
              </a:spcAft>
              <a:buClr>
                <a:srgbClr val="F8F5DC"/>
              </a:buClr>
              <a:buSzPts val="5200"/>
              <a:buNone/>
              <a:defRPr sz="5200">
                <a:solidFill>
                  <a:srgbClr val="F8F5DC"/>
                </a:solidFill>
              </a:defRPr>
            </a:lvl2pPr>
            <a:lvl3pPr lvl="2" algn="ctr" rtl="0">
              <a:spcBef>
                <a:spcPts val="0"/>
              </a:spcBef>
              <a:spcAft>
                <a:spcPts val="0"/>
              </a:spcAft>
              <a:buClr>
                <a:srgbClr val="F8F5DC"/>
              </a:buClr>
              <a:buSzPts val="5200"/>
              <a:buNone/>
              <a:defRPr sz="5200">
                <a:solidFill>
                  <a:srgbClr val="F8F5DC"/>
                </a:solidFill>
              </a:defRPr>
            </a:lvl3pPr>
            <a:lvl4pPr lvl="3" algn="ctr" rtl="0">
              <a:spcBef>
                <a:spcPts val="0"/>
              </a:spcBef>
              <a:spcAft>
                <a:spcPts val="0"/>
              </a:spcAft>
              <a:buClr>
                <a:srgbClr val="F8F5DC"/>
              </a:buClr>
              <a:buSzPts val="5200"/>
              <a:buNone/>
              <a:defRPr sz="5200">
                <a:solidFill>
                  <a:srgbClr val="F8F5DC"/>
                </a:solidFill>
              </a:defRPr>
            </a:lvl4pPr>
            <a:lvl5pPr lvl="4" algn="ctr" rtl="0">
              <a:spcBef>
                <a:spcPts val="0"/>
              </a:spcBef>
              <a:spcAft>
                <a:spcPts val="0"/>
              </a:spcAft>
              <a:buClr>
                <a:srgbClr val="F8F5DC"/>
              </a:buClr>
              <a:buSzPts val="5200"/>
              <a:buNone/>
              <a:defRPr sz="5200">
                <a:solidFill>
                  <a:srgbClr val="F8F5DC"/>
                </a:solidFill>
              </a:defRPr>
            </a:lvl5pPr>
            <a:lvl6pPr lvl="5" algn="ctr" rtl="0">
              <a:spcBef>
                <a:spcPts val="0"/>
              </a:spcBef>
              <a:spcAft>
                <a:spcPts val="0"/>
              </a:spcAft>
              <a:buClr>
                <a:srgbClr val="F8F5DC"/>
              </a:buClr>
              <a:buSzPts val="5200"/>
              <a:buNone/>
              <a:defRPr sz="5200">
                <a:solidFill>
                  <a:srgbClr val="F8F5DC"/>
                </a:solidFill>
              </a:defRPr>
            </a:lvl6pPr>
            <a:lvl7pPr lvl="6" algn="ctr" rtl="0">
              <a:spcBef>
                <a:spcPts val="0"/>
              </a:spcBef>
              <a:spcAft>
                <a:spcPts val="0"/>
              </a:spcAft>
              <a:buClr>
                <a:srgbClr val="F8F5DC"/>
              </a:buClr>
              <a:buSzPts val="5200"/>
              <a:buNone/>
              <a:defRPr sz="5200">
                <a:solidFill>
                  <a:srgbClr val="F8F5DC"/>
                </a:solidFill>
              </a:defRPr>
            </a:lvl7pPr>
            <a:lvl8pPr lvl="7" algn="ctr" rtl="0">
              <a:spcBef>
                <a:spcPts val="0"/>
              </a:spcBef>
              <a:spcAft>
                <a:spcPts val="0"/>
              </a:spcAft>
              <a:buClr>
                <a:srgbClr val="F8F5DC"/>
              </a:buClr>
              <a:buSzPts val="5200"/>
              <a:buNone/>
              <a:defRPr sz="5200">
                <a:solidFill>
                  <a:srgbClr val="F8F5DC"/>
                </a:solidFill>
              </a:defRPr>
            </a:lvl8pPr>
            <a:lvl9pPr lvl="8" algn="ctr" rtl="0">
              <a:spcBef>
                <a:spcPts val="0"/>
              </a:spcBef>
              <a:spcAft>
                <a:spcPts val="0"/>
              </a:spcAft>
              <a:buClr>
                <a:srgbClr val="F8F5DC"/>
              </a:buClr>
              <a:buSzPts val="5200"/>
              <a:buNone/>
              <a:defRPr sz="5200">
                <a:solidFill>
                  <a:srgbClr val="F8F5DC"/>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2">
    <p:spTree>
      <p:nvGrpSpPr>
        <p:cNvPr id="1" name="Shape 16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191950"/>
            <a:ext cx="9144003" cy="1285875"/>
          </a:xfrm>
          <a:prstGeom prst="rect">
            <a:avLst/>
          </a:prstGeom>
          <a:noFill/>
          <a:ln>
            <a:noFill/>
          </a:ln>
        </p:spPr>
      </p:pic>
      <p:sp>
        <p:nvSpPr>
          <p:cNvPr id="23" name="Google Shape;23;p5"/>
          <p:cNvSpPr txBox="1">
            <a:spLocks noGrp="1"/>
          </p:cNvSpPr>
          <p:nvPr>
            <p:ph type="title"/>
          </p:nvPr>
        </p:nvSpPr>
        <p:spPr>
          <a:xfrm>
            <a:off x="720000" y="49777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Clr>
                <a:srgbClr val="F8F5DC"/>
              </a:buClr>
              <a:buSzPts val="3600"/>
              <a:buNone/>
              <a:defRPr>
                <a:solidFill>
                  <a:srgbClr val="F8F5DC"/>
                </a:solidFill>
              </a:defRPr>
            </a:lvl1pPr>
            <a:lvl2pPr lvl="1">
              <a:spcBef>
                <a:spcPts val="0"/>
              </a:spcBef>
              <a:spcAft>
                <a:spcPts val="0"/>
              </a:spcAft>
              <a:buClr>
                <a:srgbClr val="F8F5DC"/>
              </a:buClr>
              <a:buSzPts val="3600"/>
              <a:buNone/>
              <a:defRPr>
                <a:solidFill>
                  <a:srgbClr val="F8F5DC"/>
                </a:solidFill>
              </a:defRPr>
            </a:lvl2pPr>
            <a:lvl3pPr lvl="2">
              <a:spcBef>
                <a:spcPts val="0"/>
              </a:spcBef>
              <a:spcAft>
                <a:spcPts val="0"/>
              </a:spcAft>
              <a:buClr>
                <a:srgbClr val="F8F5DC"/>
              </a:buClr>
              <a:buSzPts val="3600"/>
              <a:buNone/>
              <a:defRPr>
                <a:solidFill>
                  <a:srgbClr val="F8F5DC"/>
                </a:solidFill>
              </a:defRPr>
            </a:lvl3pPr>
            <a:lvl4pPr lvl="3">
              <a:spcBef>
                <a:spcPts val="0"/>
              </a:spcBef>
              <a:spcAft>
                <a:spcPts val="0"/>
              </a:spcAft>
              <a:buClr>
                <a:srgbClr val="F8F5DC"/>
              </a:buClr>
              <a:buSzPts val="3600"/>
              <a:buNone/>
              <a:defRPr>
                <a:solidFill>
                  <a:srgbClr val="F8F5DC"/>
                </a:solidFill>
              </a:defRPr>
            </a:lvl4pPr>
            <a:lvl5pPr lvl="4">
              <a:spcBef>
                <a:spcPts val="0"/>
              </a:spcBef>
              <a:spcAft>
                <a:spcPts val="0"/>
              </a:spcAft>
              <a:buClr>
                <a:srgbClr val="F8F5DC"/>
              </a:buClr>
              <a:buSzPts val="3600"/>
              <a:buNone/>
              <a:defRPr>
                <a:solidFill>
                  <a:srgbClr val="F8F5DC"/>
                </a:solidFill>
              </a:defRPr>
            </a:lvl5pPr>
            <a:lvl6pPr lvl="5">
              <a:spcBef>
                <a:spcPts val="0"/>
              </a:spcBef>
              <a:spcAft>
                <a:spcPts val="0"/>
              </a:spcAft>
              <a:buClr>
                <a:srgbClr val="F8F5DC"/>
              </a:buClr>
              <a:buSzPts val="3600"/>
              <a:buNone/>
              <a:defRPr>
                <a:solidFill>
                  <a:srgbClr val="F8F5DC"/>
                </a:solidFill>
              </a:defRPr>
            </a:lvl6pPr>
            <a:lvl7pPr lvl="6">
              <a:spcBef>
                <a:spcPts val="0"/>
              </a:spcBef>
              <a:spcAft>
                <a:spcPts val="0"/>
              </a:spcAft>
              <a:buClr>
                <a:srgbClr val="F8F5DC"/>
              </a:buClr>
              <a:buSzPts val="3600"/>
              <a:buNone/>
              <a:defRPr>
                <a:solidFill>
                  <a:srgbClr val="F8F5DC"/>
                </a:solidFill>
              </a:defRPr>
            </a:lvl7pPr>
            <a:lvl8pPr lvl="7">
              <a:spcBef>
                <a:spcPts val="0"/>
              </a:spcBef>
              <a:spcAft>
                <a:spcPts val="0"/>
              </a:spcAft>
              <a:buClr>
                <a:srgbClr val="F8F5DC"/>
              </a:buClr>
              <a:buSzPts val="3600"/>
              <a:buNone/>
              <a:defRPr>
                <a:solidFill>
                  <a:srgbClr val="F8F5DC"/>
                </a:solidFill>
              </a:defRPr>
            </a:lvl8pPr>
            <a:lvl9pPr lvl="8">
              <a:spcBef>
                <a:spcPts val="0"/>
              </a:spcBef>
              <a:spcAft>
                <a:spcPts val="0"/>
              </a:spcAft>
              <a:buClr>
                <a:srgbClr val="F8F5DC"/>
              </a:buClr>
              <a:buSzPts val="3600"/>
              <a:buNone/>
              <a:defRPr>
                <a:solidFill>
                  <a:srgbClr val="F8F5DC"/>
                </a:solidFill>
              </a:defRPr>
            </a:lvl9pPr>
          </a:lstStyle>
          <a:p>
            <a:endParaRPr/>
          </a:p>
        </p:txBody>
      </p:sp>
      <p:sp>
        <p:nvSpPr>
          <p:cNvPr id="24" name="Google Shape;24;p5"/>
          <p:cNvSpPr txBox="1">
            <a:spLocks noGrp="1"/>
          </p:cNvSpPr>
          <p:nvPr>
            <p:ph type="subTitle" idx="1"/>
          </p:nvPr>
        </p:nvSpPr>
        <p:spPr>
          <a:xfrm>
            <a:off x="1795213" y="3728600"/>
            <a:ext cx="2269200" cy="8583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F8F5DC"/>
              </a:buClr>
              <a:buSzPts val="1600"/>
              <a:buNone/>
              <a:defRPr>
                <a:solidFill>
                  <a:srgbClr val="F8F5DC"/>
                </a:solidFill>
              </a:defRPr>
            </a:lvl1pPr>
            <a:lvl2pPr lvl="1">
              <a:spcBef>
                <a:spcPts val="0"/>
              </a:spcBef>
              <a:spcAft>
                <a:spcPts val="0"/>
              </a:spcAft>
              <a:buClr>
                <a:srgbClr val="F8F5DC"/>
              </a:buClr>
              <a:buSzPts val="1600"/>
              <a:buNone/>
              <a:defRPr>
                <a:solidFill>
                  <a:srgbClr val="F8F5DC"/>
                </a:solidFill>
              </a:defRPr>
            </a:lvl2pPr>
            <a:lvl3pPr lvl="2">
              <a:spcBef>
                <a:spcPts val="0"/>
              </a:spcBef>
              <a:spcAft>
                <a:spcPts val="0"/>
              </a:spcAft>
              <a:buClr>
                <a:srgbClr val="F8F5DC"/>
              </a:buClr>
              <a:buSzPts val="1600"/>
              <a:buNone/>
              <a:defRPr>
                <a:solidFill>
                  <a:srgbClr val="F8F5DC"/>
                </a:solidFill>
              </a:defRPr>
            </a:lvl3pPr>
            <a:lvl4pPr lvl="3">
              <a:spcBef>
                <a:spcPts val="0"/>
              </a:spcBef>
              <a:spcAft>
                <a:spcPts val="0"/>
              </a:spcAft>
              <a:buClr>
                <a:srgbClr val="F8F5DC"/>
              </a:buClr>
              <a:buSzPts val="1600"/>
              <a:buNone/>
              <a:defRPr>
                <a:solidFill>
                  <a:srgbClr val="F8F5DC"/>
                </a:solidFill>
              </a:defRPr>
            </a:lvl4pPr>
            <a:lvl5pPr lvl="4">
              <a:spcBef>
                <a:spcPts val="0"/>
              </a:spcBef>
              <a:spcAft>
                <a:spcPts val="0"/>
              </a:spcAft>
              <a:buClr>
                <a:srgbClr val="F8F5DC"/>
              </a:buClr>
              <a:buSzPts val="1600"/>
              <a:buNone/>
              <a:defRPr>
                <a:solidFill>
                  <a:srgbClr val="F8F5DC"/>
                </a:solidFill>
              </a:defRPr>
            </a:lvl5pPr>
            <a:lvl6pPr lvl="5">
              <a:spcBef>
                <a:spcPts val="0"/>
              </a:spcBef>
              <a:spcAft>
                <a:spcPts val="0"/>
              </a:spcAft>
              <a:buClr>
                <a:srgbClr val="F8F5DC"/>
              </a:buClr>
              <a:buSzPts val="1600"/>
              <a:buNone/>
              <a:defRPr>
                <a:solidFill>
                  <a:srgbClr val="F8F5DC"/>
                </a:solidFill>
              </a:defRPr>
            </a:lvl6pPr>
            <a:lvl7pPr lvl="6">
              <a:spcBef>
                <a:spcPts val="0"/>
              </a:spcBef>
              <a:spcAft>
                <a:spcPts val="0"/>
              </a:spcAft>
              <a:buClr>
                <a:srgbClr val="F8F5DC"/>
              </a:buClr>
              <a:buSzPts val="1600"/>
              <a:buNone/>
              <a:defRPr>
                <a:solidFill>
                  <a:srgbClr val="F8F5DC"/>
                </a:solidFill>
              </a:defRPr>
            </a:lvl7pPr>
            <a:lvl8pPr lvl="7">
              <a:spcBef>
                <a:spcPts val="0"/>
              </a:spcBef>
              <a:spcAft>
                <a:spcPts val="0"/>
              </a:spcAft>
              <a:buClr>
                <a:srgbClr val="F8F5DC"/>
              </a:buClr>
              <a:buSzPts val="1600"/>
              <a:buNone/>
              <a:defRPr>
                <a:solidFill>
                  <a:srgbClr val="F8F5DC"/>
                </a:solidFill>
              </a:defRPr>
            </a:lvl8pPr>
            <a:lvl9pPr lvl="8">
              <a:spcBef>
                <a:spcPts val="0"/>
              </a:spcBef>
              <a:spcAft>
                <a:spcPts val="0"/>
              </a:spcAft>
              <a:buClr>
                <a:srgbClr val="F8F5DC"/>
              </a:buClr>
              <a:buSzPts val="1600"/>
              <a:buNone/>
              <a:defRPr>
                <a:solidFill>
                  <a:srgbClr val="F8F5DC"/>
                </a:solidFill>
              </a:defRPr>
            </a:lvl9pPr>
          </a:lstStyle>
          <a:p>
            <a:endParaRPr/>
          </a:p>
        </p:txBody>
      </p:sp>
      <p:sp>
        <p:nvSpPr>
          <p:cNvPr id="25" name="Google Shape;25;p5"/>
          <p:cNvSpPr txBox="1">
            <a:spLocks noGrp="1"/>
          </p:cNvSpPr>
          <p:nvPr>
            <p:ph type="subTitle" idx="2"/>
          </p:nvPr>
        </p:nvSpPr>
        <p:spPr>
          <a:xfrm>
            <a:off x="5079588" y="3728600"/>
            <a:ext cx="2269200" cy="8583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8F5DC"/>
              </a:buClr>
              <a:buSzPts val="1600"/>
              <a:buNone/>
              <a:defRPr>
                <a:solidFill>
                  <a:srgbClr val="F8F5DC"/>
                </a:solidFill>
              </a:defRPr>
            </a:lvl1pPr>
            <a:lvl2pPr lvl="1" rtl="0">
              <a:spcBef>
                <a:spcPts val="0"/>
              </a:spcBef>
              <a:spcAft>
                <a:spcPts val="0"/>
              </a:spcAft>
              <a:buClr>
                <a:srgbClr val="F8F5DC"/>
              </a:buClr>
              <a:buSzPts val="1600"/>
              <a:buNone/>
              <a:defRPr>
                <a:solidFill>
                  <a:srgbClr val="F8F5DC"/>
                </a:solidFill>
              </a:defRPr>
            </a:lvl2pPr>
            <a:lvl3pPr lvl="2" rtl="0">
              <a:spcBef>
                <a:spcPts val="0"/>
              </a:spcBef>
              <a:spcAft>
                <a:spcPts val="0"/>
              </a:spcAft>
              <a:buClr>
                <a:srgbClr val="F8F5DC"/>
              </a:buClr>
              <a:buSzPts val="1600"/>
              <a:buNone/>
              <a:defRPr>
                <a:solidFill>
                  <a:srgbClr val="F8F5DC"/>
                </a:solidFill>
              </a:defRPr>
            </a:lvl3pPr>
            <a:lvl4pPr lvl="3" rtl="0">
              <a:spcBef>
                <a:spcPts val="0"/>
              </a:spcBef>
              <a:spcAft>
                <a:spcPts val="0"/>
              </a:spcAft>
              <a:buClr>
                <a:srgbClr val="F8F5DC"/>
              </a:buClr>
              <a:buSzPts val="1600"/>
              <a:buNone/>
              <a:defRPr>
                <a:solidFill>
                  <a:srgbClr val="F8F5DC"/>
                </a:solidFill>
              </a:defRPr>
            </a:lvl4pPr>
            <a:lvl5pPr lvl="4" rtl="0">
              <a:spcBef>
                <a:spcPts val="0"/>
              </a:spcBef>
              <a:spcAft>
                <a:spcPts val="0"/>
              </a:spcAft>
              <a:buClr>
                <a:srgbClr val="F8F5DC"/>
              </a:buClr>
              <a:buSzPts val="1600"/>
              <a:buNone/>
              <a:defRPr>
                <a:solidFill>
                  <a:srgbClr val="F8F5DC"/>
                </a:solidFill>
              </a:defRPr>
            </a:lvl5pPr>
            <a:lvl6pPr lvl="5" rtl="0">
              <a:spcBef>
                <a:spcPts val="0"/>
              </a:spcBef>
              <a:spcAft>
                <a:spcPts val="0"/>
              </a:spcAft>
              <a:buClr>
                <a:srgbClr val="F8F5DC"/>
              </a:buClr>
              <a:buSzPts val="1600"/>
              <a:buNone/>
              <a:defRPr>
                <a:solidFill>
                  <a:srgbClr val="F8F5DC"/>
                </a:solidFill>
              </a:defRPr>
            </a:lvl6pPr>
            <a:lvl7pPr lvl="6" rtl="0">
              <a:spcBef>
                <a:spcPts val="0"/>
              </a:spcBef>
              <a:spcAft>
                <a:spcPts val="0"/>
              </a:spcAft>
              <a:buClr>
                <a:srgbClr val="F8F5DC"/>
              </a:buClr>
              <a:buSzPts val="1600"/>
              <a:buNone/>
              <a:defRPr>
                <a:solidFill>
                  <a:srgbClr val="F8F5DC"/>
                </a:solidFill>
              </a:defRPr>
            </a:lvl7pPr>
            <a:lvl8pPr lvl="7" rtl="0">
              <a:spcBef>
                <a:spcPts val="0"/>
              </a:spcBef>
              <a:spcAft>
                <a:spcPts val="0"/>
              </a:spcAft>
              <a:buClr>
                <a:srgbClr val="F8F5DC"/>
              </a:buClr>
              <a:buSzPts val="1600"/>
              <a:buNone/>
              <a:defRPr>
                <a:solidFill>
                  <a:srgbClr val="F8F5DC"/>
                </a:solidFill>
              </a:defRPr>
            </a:lvl8pPr>
            <a:lvl9pPr lvl="8" rtl="0">
              <a:spcBef>
                <a:spcPts val="0"/>
              </a:spcBef>
              <a:spcAft>
                <a:spcPts val="0"/>
              </a:spcAft>
              <a:buClr>
                <a:srgbClr val="F8F5DC"/>
              </a:buClr>
              <a:buSzPts val="1600"/>
              <a:buNone/>
              <a:defRPr>
                <a:solidFill>
                  <a:srgbClr val="F8F5DC"/>
                </a:solidFill>
              </a:defRPr>
            </a:lvl9pPr>
          </a:lstStyle>
          <a:p>
            <a:endParaRPr/>
          </a:p>
        </p:txBody>
      </p:sp>
      <p:sp>
        <p:nvSpPr>
          <p:cNvPr id="26" name="Google Shape;26;p5"/>
          <p:cNvSpPr txBox="1">
            <a:spLocks noGrp="1"/>
          </p:cNvSpPr>
          <p:nvPr>
            <p:ph type="subTitle" idx="3"/>
          </p:nvPr>
        </p:nvSpPr>
        <p:spPr>
          <a:xfrm>
            <a:off x="1795225" y="3253050"/>
            <a:ext cx="2269200" cy="526500"/>
          </a:xfrm>
          <a:prstGeom prst="rect">
            <a:avLst/>
          </a:prstGeom>
          <a:solidFill>
            <a:srgbClr val="291C3B"/>
          </a:solidFill>
        </p:spPr>
        <p:txBody>
          <a:bodyPr spcFirstLastPara="1" wrap="square" lIns="91425" tIns="91425" rIns="91425" bIns="91425" anchor="t" anchorCtr="0">
            <a:noAutofit/>
          </a:bodyPr>
          <a:lstStyle>
            <a:lvl1pPr lvl="0"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1pPr>
            <a:lvl2pPr lvl="1"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2pPr>
            <a:lvl3pPr lvl="2"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3pPr>
            <a:lvl4pPr lvl="3"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4pPr>
            <a:lvl5pPr lvl="4"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5pPr>
            <a:lvl6pPr lvl="5"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6pPr>
            <a:lvl7pPr lvl="6"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7pPr>
            <a:lvl8pPr lvl="7"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8pPr>
            <a:lvl9pPr lvl="8"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9pPr>
          </a:lstStyle>
          <a:p>
            <a:endParaRPr/>
          </a:p>
        </p:txBody>
      </p:sp>
      <p:sp>
        <p:nvSpPr>
          <p:cNvPr id="27" name="Google Shape;27;p5"/>
          <p:cNvSpPr txBox="1">
            <a:spLocks noGrp="1"/>
          </p:cNvSpPr>
          <p:nvPr>
            <p:ph type="subTitle" idx="4"/>
          </p:nvPr>
        </p:nvSpPr>
        <p:spPr>
          <a:xfrm>
            <a:off x="5079600" y="3253050"/>
            <a:ext cx="2269200" cy="526500"/>
          </a:xfrm>
          <a:prstGeom prst="rect">
            <a:avLst/>
          </a:prstGeom>
          <a:solidFill>
            <a:srgbClr val="291C3B"/>
          </a:solidFill>
        </p:spPr>
        <p:txBody>
          <a:bodyPr spcFirstLastPara="1" wrap="square" lIns="91425" tIns="91425" rIns="91425" bIns="91425" anchor="t" anchorCtr="0">
            <a:noAutofit/>
          </a:bodyPr>
          <a:lstStyle>
            <a:lvl1pPr lvl="0"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1pPr>
            <a:lvl2pPr lvl="1"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2pPr>
            <a:lvl3pPr lvl="2"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3pPr>
            <a:lvl4pPr lvl="3"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4pPr>
            <a:lvl5pPr lvl="4"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5pPr>
            <a:lvl6pPr lvl="5"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6pPr>
            <a:lvl7pPr lvl="6"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7pPr>
            <a:lvl8pPr lvl="7"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8pPr>
            <a:lvl9pPr lvl="8" algn="ctr"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pic>
        <p:nvPicPr>
          <p:cNvPr id="33" name="Google Shape;33;p7"/>
          <p:cNvPicPr preferRelativeResize="0"/>
          <p:nvPr/>
        </p:nvPicPr>
        <p:blipFill>
          <a:blip r:embed="rId2">
            <a:alphaModFix/>
          </a:blip>
          <a:stretch>
            <a:fillRect/>
          </a:stretch>
        </p:blipFill>
        <p:spPr>
          <a:xfrm>
            <a:off x="0" y="191950"/>
            <a:ext cx="9144003" cy="1285875"/>
          </a:xfrm>
          <a:prstGeom prst="rect">
            <a:avLst/>
          </a:prstGeom>
          <a:noFill/>
          <a:ln>
            <a:noFill/>
          </a:ln>
        </p:spPr>
      </p:pic>
      <p:sp>
        <p:nvSpPr>
          <p:cNvPr id="34" name="Google Shape;34;p7"/>
          <p:cNvSpPr txBox="1">
            <a:spLocks noGrp="1"/>
          </p:cNvSpPr>
          <p:nvPr>
            <p:ph type="body" idx="1"/>
          </p:nvPr>
        </p:nvSpPr>
        <p:spPr>
          <a:xfrm>
            <a:off x="826750" y="1751125"/>
            <a:ext cx="3712800" cy="2651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Font typeface="Red Hat Text"/>
              <a:buChar char="●"/>
              <a:defRPr/>
            </a:lvl1pPr>
            <a:lvl2pPr marL="914400" lvl="1" indent="-330200">
              <a:spcBef>
                <a:spcPts val="0"/>
              </a:spcBef>
              <a:spcAft>
                <a:spcPts val="0"/>
              </a:spcAft>
              <a:buSzPts val="1600"/>
              <a:buFont typeface="Red Hat Text"/>
              <a:buChar char="○"/>
              <a:defRPr/>
            </a:lvl2pPr>
            <a:lvl3pPr marL="1371600" lvl="2" indent="-330200">
              <a:spcBef>
                <a:spcPts val="0"/>
              </a:spcBef>
              <a:spcAft>
                <a:spcPts val="0"/>
              </a:spcAft>
              <a:buSzPts val="1600"/>
              <a:buFont typeface="Red Hat Text"/>
              <a:buChar char="■"/>
              <a:defRPr/>
            </a:lvl3pPr>
            <a:lvl4pPr marL="1828800" lvl="3" indent="-330200">
              <a:spcBef>
                <a:spcPts val="0"/>
              </a:spcBef>
              <a:spcAft>
                <a:spcPts val="0"/>
              </a:spcAft>
              <a:buSzPts val="1600"/>
              <a:buFont typeface="Red Hat Text"/>
              <a:buChar char="●"/>
              <a:defRPr/>
            </a:lvl4pPr>
            <a:lvl5pPr marL="2286000" lvl="4" indent="-330200">
              <a:spcBef>
                <a:spcPts val="0"/>
              </a:spcBef>
              <a:spcAft>
                <a:spcPts val="0"/>
              </a:spcAft>
              <a:buSzPts val="1600"/>
              <a:buFont typeface="Red Hat Text"/>
              <a:buChar char="○"/>
              <a:defRPr/>
            </a:lvl5pPr>
            <a:lvl6pPr marL="2743200" lvl="5" indent="-330200">
              <a:spcBef>
                <a:spcPts val="0"/>
              </a:spcBef>
              <a:spcAft>
                <a:spcPts val="0"/>
              </a:spcAft>
              <a:buSzPts val="1600"/>
              <a:buFont typeface="Red Hat Text"/>
              <a:buChar char="■"/>
              <a:defRPr/>
            </a:lvl6pPr>
            <a:lvl7pPr marL="3200400" lvl="6" indent="-330200">
              <a:spcBef>
                <a:spcPts val="0"/>
              </a:spcBef>
              <a:spcAft>
                <a:spcPts val="0"/>
              </a:spcAft>
              <a:buSzPts val="1600"/>
              <a:buFont typeface="Red Hat Text"/>
              <a:buChar char="●"/>
              <a:defRPr/>
            </a:lvl7pPr>
            <a:lvl8pPr marL="3657600" lvl="7" indent="-330200">
              <a:spcBef>
                <a:spcPts val="0"/>
              </a:spcBef>
              <a:spcAft>
                <a:spcPts val="0"/>
              </a:spcAft>
              <a:buSzPts val="1600"/>
              <a:buFont typeface="Red Hat Text"/>
              <a:buChar char="○"/>
              <a:defRPr/>
            </a:lvl8pPr>
            <a:lvl9pPr marL="4114800" lvl="8" indent="-330200">
              <a:spcBef>
                <a:spcPts val="0"/>
              </a:spcBef>
              <a:spcAft>
                <a:spcPts val="0"/>
              </a:spcAft>
              <a:buSzPts val="1600"/>
              <a:buFont typeface="Red Hat Text"/>
              <a:buChar char="■"/>
              <a:defRPr/>
            </a:lvl9pPr>
          </a:lstStyle>
          <a:p>
            <a:endParaRPr/>
          </a:p>
        </p:txBody>
      </p:sp>
      <p:sp>
        <p:nvSpPr>
          <p:cNvPr id="35" name="Google Shape;35;p7"/>
          <p:cNvSpPr txBox="1">
            <a:spLocks noGrp="1"/>
          </p:cNvSpPr>
          <p:nvPr>
            <p:ph type="title"/>
          </p:nvPr>
        </p:nvSpPr>
        <p:spPr>
          <a:xfrm>
            <a:off x="720000" y="4977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8F5DC"/>
              </a:buClr>
              <a:buSzPts val="3600"/>
              <a:buNone/>
              <a:defRPr>
                <a:solidFill>
                  <a:srgbClr val="F8F5DC"/>
                </a:solidFill>
              </a:defRPr>
            </a:lvl1pPr>
            <a:lvl2pPr lvl="1" rtl="0">
              <a:spcBef>
                <a:spcPts val="0"/>
              </a:spcBef>
              <a:spcAft>
                <a:spcPts val="0"/>
              </a:spcAft>
              <a:buClr>
                <a:srgbClr val="F8F5DC"/>
              </a:buClr>
              <a:buSzPts val="3600"/>
              <a:buNone/>
              <a:defRPr>
                <a:solidFill>
                  <a:srgbClr val="F8F5DC"/>
                </a:solidFill>
              </a:defRPr>
            </a:lvl2pPr>
            <a:lvl3pPr lvl="2" rtl="0">
              <a:spcBef>
                <a:spcPts val="0"/>
              </a:spcBef>
              <a:spcAft>
                <a:spcPts val="0"/>
              </a:spcAft>
              <a:buClr>
                <a:srgbClr val="F8F5DC"/>
              </a:buClr>
              <a:buSzPts val="3600"/>
              <a:buNone/>
              <a:defRPr>
                <a:solidFill>
                  <a:srgbClr val="F8F5DC"/>
                </a:solidFill>
              </a:defRPr>
            </a:lvl3pPr>
            <a:lvl4pPr lvl="3" rtl="0">
              <a:spcBef>
                <a:spcPts val="0"/>
              </a:spcBef>
              <a:spcAft>
                <a:spcPts val="0"/>
              </a:spcAft>
              <a:buClr>
                <a:srgbClr val="F8F5DC"/>
              </a:buClr>
              <a:buSzPts val="3600"/>
              <a:buNone/>
              <a:defRPr>
                <a:solidFill>
                  <a:srgbClr val="F8F5DC"/>
                </a:solidFill>
              </a:defRPr>
            </a:lvl4pPr>
            <a:lvl5pPr lvl="4" rtl="0">
              <a:spcBef>
                <a:spcPts val="0"/>
              </a:spcBef>
              <a:spcAft>
                <a:spcPts val="0"/>
              </a:spcAft>
              <a:buClr>
                <a:srgbClr val="F8F5DC"/>
              </a:buClr>
              <a:buSzPts val="3600"/>
              <a:buNone/>
              <a:defRPr>
                <a:solidFill>
                  <a:srgbClr val="F8F5DC"/>
                </a:solidFill>
              </a:defRPr>
            </a:lvl5pPr>
            <a:lvl6pPr lvl="5" rtl="0">
              <a:spcBef>
                <a:spcPts val="0"/>
              </a:spcBef>
              <a:spcAft>
                <a:spcPts val="0"/>
              </a:spcAft>
              <a:buClr>
                <a:srgbClr val="F8F5DC"/>
              </a:buClr>
              <a:buSzPts val="3600"/>
              <a:buNone/>
              <a:defRPr>
                <a:solidFill>
                  <a:srgbClr val="F8F5DC"/>
                </a:solidFill>
              </a:defRPr>
            </a:lvl6pPr>
            <a:lvl7pPr lvl="6" rtl="0">
              <a:spcBef>
                <a:spcPts val="0"/>
              </a:spcBef>
              <a:spcAft>
                <a:spcPts val="0"/>
              </a:spcAft>
              <a:buClr>
                <a:srgbClr val="F8F5DC"/>
              </a:buClr>
              <a:buSzPts val="3600"/>
              <a:buNone/>
              <a:defRPr>
                <a:solidFill>
                  <a:srgbClr val="F8F5DC"/>
                </a:solidFill>
              </a:defRPr>
            </a:lvl7pPr>
            <a:lvl8pPr lvl="7" rtl="0">
              <a:spcBef>
                <a:spcPts val="0"/>
              </a:spcBef>
              <a:spcAft>
                <a:spcPts val="0"/>
              </a:spcAft>
              <a:buClr>
                <a:srgbClr val="F8F5DC"/>
              </a:buClr>
              <a:buSzPts val="3600"/>
              <a:buNone/>
              <a:defRPr>
                <a:solidFill>
                  <a:srgbClr val="F8F5DC"/>
                </a:solidFill>
              </a:defRPr>
            </a:lvl8pPr>
            <a:lvl9pPr lvl="8" rtl="0">
              <a:spcBef>
                <a:spcPts val="0"/>
              </a:spcBef>
              <a:spcAft>
                <a:spcPts val="0"/>
              </a:spcAft>
              <a:buClr>
                <a:srgbClr val="F8F5DC"/>
              </a:buClr>
              <a:buSzPts val="3600"/>
              <a:buNone/>
              <a:defRPr>
                <a:solidFill>
                  <a:srgbClr val="F8F5DC"/>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pic>
        <p:nvPicPr>
          <p:cNvPr id="37" name="Google Shape;37;p8"/>
          <p:cNvPicPr preferRelativeResize="0"/>
          <p:nvPr/>
        </p:nvPicPr>
        <p:blipFill rotWithShape="1">
          <a:blip r:embed="rId2">
            <a:alphaModFix/>
          </a:blip>
          <a:srcRect l="3594" r="10213"/>
          <a:stretch/>
        </p:blipFill>
        <p:spPr>
          <a:xfrm>
            <a:off x="2" y="844800"/>
            <a:ext cx="9144003" cy="1491875"/>
          </a:xfrm>
          <a:prstGeom prst="rect">
            <a:avLst/>
          </a:prstGeom>
          <a:noFill/>
          <a:ln>
            <a:noFill/>
          </a:ln>
        </p:spPr>
      </p:pic>
      <p:sp>
        <p:nvSpPr>
          <p:cNvPr id="38" name="Google Shape;38;p8"/>
          <p:cNvSpPr txBox="1">
            <a:spLocks noGrp="1"/>
          </p:cNvSpPr>
          <p:nvPr>
            <p:ph type="title"/>
          </p:nvPr>
        </p:nvSpPr>
        <p:spPr>
          <a:xfrm>
            <a:off x="2929150" y="959050"/>
            <a:ext cx="5495100" cy="2781000"/>
          </a:xfrm>
          <a:prstGeom prst="rect">
            <a:avLst/>
          </a:prstGeom>
        </p:spPr>
        <p:txBody>
          <a:bodyPr spcFirstLastPara="1" wrap="square" lIns="91425" tIns="91425" rIns="91425" bIns="91425" anchor="ctr" anchorCtr="0">
            <a:noAutofit/>
          </a:bodyPr>
          <a:lstStyle>
            <a:lvl1pPr lvl="0" algn="r">
              <a:spcBef>
                <a:spcPts val="0"/>
              </a:spcBef>
              <a:spcAft>
                <a:spcPts val="0"/>
              </a:spcAft>
              <a:buSzPts val="5000"/>
              <a:buNone/>
              <a:defRPr sz="95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1146300" y="1291350"/>
            <a:ext cx="4045200" cy="1482300"/>
          </a:xfrm>
          <a:prstGeom prst="rect">
            <a:avLst/>
          </a:prstGeom>
        </p:spPr>
        <p:txBody>
          <a:bodyPr spcFirstLastPara="1" wrap="square" lIns="91425" tIns="91425" rIns="91425" bIns="91425" anchor="b" anchorCtr="0">
            <a:noAutofit/>
          </a:bodyPr>
          <a:lstStyle>
            <a:lvl1pPr lvl="0" algn="l">
              <a:spcBef>
                <a:spcPts val="0"/>
              </a:spcBef>
              <a:spcAft>
                <a:spcPts val="0"/>
              </a:spcAft>
              <a:buSzPts val="4200"/>
              <a:buNone/>
              <a:defRPr sz="8000">
                <a:solidFill>
                  <a:srgbClr val="F8F5DC"/>
                </a:solidFill>
              </a:defRPr>
            </a:lvl1pPr>
            <a:lvl2pPr lvl="1" algn="l">
              <a:spcBef>
                <a:spcPts val="0"/>
              </a:spcBef>
              <a:spcAft>
                <a:spcPts val="0"/>
              </a:spcAft>
              <a:buSzPts val="4200"/>
              <a:buNone/>
              <a:defRPr sz="4200"/>
            </a:lvl2pPr>
            <a:lvl3pPr lvl="2" algn="l">
              <a:spcBef>
                <a:spcPts val="0"/>
              </a:spcBef>
              <a:spcAft>
                <a:spcPts val="0"/>
              </a:spcAft>
              <a:buSzPts val="4200"/>
              <a:buNone/>
              <a:defRPr sz="4200"/>
            </a:lvl3pPr>
            <a:lvl4pPr lvl="3" algn="l">
              <a:spcBef>
                <a:spcPts val="0"/>
              </a:spcBef>
              <a:spcAft>
                <a:spcPts val="0"/>
              </a:spcAft>
              <a:buSzPts val="4200"/>
              <a:buNone/>
              <a:defRPr sz="4200"/>
            </a:lvl4pPr>
            <a:lvl5pPr lvl="4" algn="l">
              <a:spcBef>
                <a:spcPts val="0"/>
              </a:spcBef>
              <a:spcAft>
                <a:spcPts val="0"/>
              </a:spcAft>
              <a:buSzPts val="4200"/>
              <a:buNone/>
              <a:defRPr sz="4200"/>
            </a:lvl5pPr>
            <a:lvl6pPr lvl="5" algn="l">
              <a:spcBef>
                <a:spcPts val="0"/>
              </a:spcBef>
              <a:spcAft>
                <a:spcPts val="0"/>
              </a:spcAft>
              <a:buSzPts val="4200"/>
              <a:buNone/>
              <a:defRPr sz="4200"/>
            </a:lvl6pPr>
            <a:lvl7pPr lvl="6" algn="l">
              <a:spcBef>
                <a:spcPts val="0"/>
              </a:spcBef>
              <a:spcAft>
                <a:spcPts val="0"/>
              </a:spcAft>
              <a:buSzPts val="4200"/>
              <a:buNone/>
              <a:defRPr sz="4200"/>
            </a:lvl7pPr>
            <a:lvl8pPr lvl="7" algn="l">
              <a:spcBef>
                <a:spcPts val="0"/>
              </a:spcBef>
              <a:spcAft>
                <a:spcPts val="0"/>
              </a:spcAft>
              <a:buSzPts val="4200"/>
              <a:buNone/>
              <a:defRPr sz="4200"/>
            </a:lvl8pPr>
            <a:lvl9pPr lvl="8" algn="l">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1146300" y="2984700"/>
            <a:ext cx="3738000" cy="93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solidFill>
                  <a:srgbClr val="F8F5DC"/>
                </a:solidFill>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pic>
        <p:nvPicPr>
          <p:cNvPr id="42" name="Google Shape;42;p9"/>
          <p:cNvPicPr preferRelativeResize="0"/>
          <p:nvPr/>
        </p:nvPicPr>
        <p:blipFill>
          <a:blip r:embed="rId2">
            <a:alphaModFix/>
          </a:blip>
          <a:stretch>
            <a:fillRect/>
          </a:stretch>
        </p:blipFill>
        <p:spPr>
          <a:xfrm>
            <a:off x="-1162225" y="1233175"/>
            <a:ext cx="11468452" cy="16127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TITLE_AND_TWO_COLUMNS_1">
    <p:spTree>
      <p:nvGrpSpPr>
        <p:cNvPr id="1" name="Shape 52"/>
        <p:cNvGrpSpPr/>
        <p:nvPr/>
      </p:nvGrpSpPr>
      <p:grpSpPr>
        <a:xfrm>
          <a:off x="0" y="0"/>
          <a:ext cx="0" cy="0"/>
          <a:chOff x="0" y="0"/>
          <a:chExt cx="0" cy="0"/>
        </a:xfrm>
      </p:grpSpPr>
      <p:pic>
        <p:nvPicPr>
          <p:cNvPr id="53" name="Google Shape;53;p13"/>
          <p:cNvPicPr preferRelativeResize="0"/>
          <p:nvPr/>
        </p:nvPicPr>
        <p:blipFill>
          <a:blip r:embed="rId2">
            <a:alphaModFix/>
          </a:blip>
          <a:stretch>
            <a:fillRect/>
          </a:stretch>
        </p:blipFill>
        <p:spPr>
          <a:xfrm>
            <a:off x="0" y="191950"/>
            <a:ext cx="9144003" cy="1285875"/>
          </a:xfrm>
          <a:prstGeom prst="rect">
            <a:avLst/>
          </a:prstGeom>
          <a:noFill/>
          <a:ln>
            <a:noFill/>
          </a:ln>
        </p:spPr>
      </p:pic>
      <p:sp>
        <p:nvSpPr>
          <p:cNvPr id="54" name="Google Shape;54;p13"/>
          <p:cNvSpPr txBox="1">
            <a:spLocks noGrp="1"/>
          </p:cNvSpPr>
          <p:nvPr>
            <p:ph type="title"/>
          </p:nvPr>
        </p:nvSpPr>
        <p:spPr>
          <a:xfrm>
            <a:off x="720000" y="4977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8F5DC"/>
              </a:buClr>
              <a:buSzPts val="3600"/>
              <a:buNone/>
              <a:defRPr>
                <a:solidFill>
                  <a:srgbClr val="F8F5DC"/>
                </a:solidFill>
              </a:defRPr>
            </a:lvl1pPr>
            <a:lvl2pPr lvl="1" rtl="0">
              <a:spcBef>
                <a:spcPts val="0"/>
              </a:spcBef>
              <a:spcAft>
                <a:spcPts val="0"/>
              </a:spcAft>
              <a:buClr>
                <a:srgbClr val="F8F5DC"/>
              </a:buClr>
              <a:buSzPts val="3600"/>
              <a:buNone/>
              <a:defRPr>
                <a:solidFill>
                  <a:srgbClr val="F8F5DC"/>
                </a:solidFill>
              </a:defRPr>
            </a:lvl2pPr>
            <a:lvl3pPr lvl="2" rtl="0">
              <a:spcBef>
                <a:spcPts val="0"/>
              </a:spcBef>
              <a:spcAft>
                <a:spcPts val="0"/>
              </a:spcAft>
              <a:buClr>
                <a:srgbClr val="F8F5DC"/>
              </a:buClr>
              <a:buSzPts val="3600"/>
              <a:buNone/>
              <a:defRPr>
                <a:solidFill>
                  <a:srgbClr val="F8F5DC"/>
                </a:solidFill>
              </a:defRPr>
            </a:lvl3pPr>
            <a:lvl4pPr lvl="3" rtl="0">
              <a:spcBef>
                <a:spcPts val="0"/>
              </a:spcBef>
              <a:spcAft>
                <a:spcPts val="0"/>
              </a:spcAft>
              <a:buClr>
                <a:srgbClr val="F8F5DC"/>
              </a:buClr>
              <a:buSzPts val="3600"/>
              <a:buNone/>
              <a:defRPr>
                <a:solidFill>
                  <a:srgbClr val="F8F5DC"/>
                </a:solidFill>
              </a:defRPr>
            </a:lvl4pPr>
            <a:lvl5pPr lvl="4" rtl="0">
              <a:spcBef>
                <a:spcPts val="0"/>
              </a:spcBef>
              <a:spcAft>
                <a:spcPts val="0"/>
              </a:spcAft>
              <a:buClr>
                <a:srgbClr val="F8F5DC"/>
              </a:buClr>
              <a:buSzPts val="3600"/>
              <a:buNone/>
              <a:defRPr>
                <a:solidFill>
                  <a:srgbClr val="F8F5DC"/>
                </a:solidFill>
              </a:defRPr>
            </a:lvl5pPr>
            <a:lvl6pPr lvl="5" rtl="0">
              <a:spcBef>
                <a:spcPts val="0"/>
              </a:spcBef>
              <a:spcAft>
                <a:spcPts val="0"/>
              </a:spcAft>
              <a:buClr>
                <a:srgbClr val="F8F5DC"/>
              </a:buClr>
              <a:buSzPts val="3600"/>
              <a:buNone/>
              <a:defRPr>
                <a:solidFill>
                  <a:srgbClr val="F8F5DC"/>
                </a:solidFill>
              </a:defRPr>
            </a:lvl6pPr>
            <a:lvl7pPr lvl="6" rtl="0">
              <a:spcBef>
                <a:spcPts val="0"/>
              </a:spcBef>
              <a:spcAft>
                <a:spcPts val="0"/>
              </a:spcAft>
              <a:buClr>
                <a:srgbClr val="F8F5DC"/>
              </a:buClr>
              <a:buSzPts val="3600"/>
              <a:buNone/>
              <a:defRPr>
                <a:solidFill>
                  <a:srgbClr val="F8F5DC"/>
                </a:solidFill>
              </a:defRPr>
            </a:lvl7pPr>
            <a:lvl8pPr lvl="7" rtl="0">
              <a:spcBef>
                <a:spcPts val="0"/>
              </a:spcBef>
              <a:spcAft>
                <a:spcPts val="0"/>
              </a:spcAft>
              <a:buClr>
                <a:srgbClr val="F8F5DC"/>
              </a:buClr>
              <a:buSzPts val="3600"/>
              <a:buNone/>
              <a:defRPr>
                <a:solidFill>
                  <a:srgbClr val="F8F5DC"/>
                </a:solidFill>
              </a:defRPr>
            </a:lvl8pPr>
            <a:lvl9pPr lvl="8" rtl="0">
              <a:spcBef>
                <a:spcPts val="0"/>
              </a:spcBef>
              <a:spcAft>
                <a:spcPts val="0"/>
              </a:spcAft>
              <a:buClr>
                <a:srgbClr val="F8F5DC"/>
              </a:buClr>
              <a:buSzPts val="3600"/>
              <a:buNone/>
              <a:defRPr>
                <a:solidFill>
                  <a:srgbClr val="F8F5DC"/>
                </a:solidFill>
              </a:defRPr>
            </a:lvl9pPr>
          </a:lstStyle>
          <a:p>
            <a:endParaRPr/>
          </a:p>
        </p:txBody>
      </p:sp>
      <p:sp>
        <p:nvSpPr>
          <p:cNvPr id="55" name="Google Shape;55;p13"/>
          <p:cNvSpPr txBox="1">
            <a:spLocks noGrp="1"/>
          </p:cNvSpPr>
          <p:nvPr>
            <p:ph type="subTitle" idx="1"/>
          </p:nvPr>
        </p:nvSpPr>
        <p:spPr>
          <a:xfrm>
            <a:off x="1750025" y="2363425"/>
            <a:ext cx="2574000" cy="643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8F5DC"/>
              </a:buClr>
              <a:buSzPts val="1600"/>
              <a:buNone/>
              <a:defRPr>
                <a:solidFill>
                  <a:srgbClr val="F8F5DC"/>
                </a:solidFill>
              </a:defRPr>
            </a:lvl1pPr>
            <a:lvl2pPr lvl="1" rtl="0">
              <a:spcBef>
                <a:spcPts val="0"/>
              </a:spcBef>
              <a:spcAft>
                <a:spcPts val="0"/>
              </a:spcAft>
              <a:buClr>
                <a:srgbClr val="F8F5DC"/>
              </a:buClr>
              <a:buSzPts val="1600"/>
              <a:buNone/>
              <a:defRPr>
                <a:solidFill>
                  <a:srgbClr val="F8F5DC"/>
                </a:solidFill>
              </a:defRPr>
            </a:lvl2pPr>
            <a:lvl3pPr lvl="2" rtl="0">
              <a:spcBef>
                <a:spcPts val="0"/>
              </a:spcBef>
              <a:spcAft>
                <a:spcPts val="0"/>
              </a:spcAft>
              <a:buClr>
                <a:srgbClr val="F8F5DC"/>
              </a:buClr>
              <a:buSzPts val="1600"/>
              <a:buNone/>
              <a:defRPr>
                <a:solidFill>
                  <a:srgbClr val="F8F5DC"/>
                </a:solidFill>
              </a:defRPr>
            </a:lvl3pPr>
            <a:lvl4pPr lvl="3" rtl="0">
              <a:spcBef>
                <a:spcPts val="0"/>
              </a:spcBef>
              <a:spcAft>
                <a:spcPts val="0"/>
              </a:spcAft>
              <a:buClr>
                <a:srgbClr val="F8F5DC"/>
              </a:buClr>
              <a:buSzPts val="1600"/>
              <a:buNone/>
              <a:defRPr>
                <a:solidFill>
                  <a:srgbClr val="F8F5DC"/>
                </a:solidFill>
              </a:defRPr>
            </a:lvl4pPr>
            <a:lvl5pPr lvl="4" rtl="0">
              <a:spcBef>
                <a:spcPts val="0"/>
              </a:spcBef>
              <a:spcAft>
                <a:spcPts val="0"/>
              </a:spcAft>
              <a:buClr>
                <a:srgbClr val="F8F5DC"/>
              </a:buClr>
              <a:buSzPts val="1600"/>
              <a:buNone/>
              <a:defRPr>
                <a:solidFill>
                  <a:srgbClr val="F8F5DC"/>
                </a:solidFill>
              </a:defRPr>
            </a:lvl5pPr>
            <a:lvl6pPr lvl="5" rtl="0">
              <a:spcBef>
                <a:spcPts val="0"/>
              </a:spcBef>
              <a:spcAft>
                <a:spcPts val="0"/>
              </a:spcAft>
              <a:buClr>
                <a:srgbClr val="F8F5DC"/>
              </a:buClr>
              <a:buSzPts val="1600"/>
              <a:buNone/>
              <a:defRPr>
                <a:solidFill>
                  <a:srgbClr val="F8F5DC"/>
                </a:solidFill>
              </a:defRPr>
            </a:lvl6pPr>
            <a:lvl7pPr lvl="6" rtl="0">
              <a:spcBef>
                <a:spcPts val="0"/>
              </a:spcBef>
              <a:spcAft>
                <a:spcPts val="0"/>
              </a:spcAft>
              <a:buClr>
                <a:srgbClr val="F8F5DC"/>
              </a:buClr>
              <a:buSzPts val="1600"/>
              <a:buNone/>
              <a:defRPr>
                <a:solidFill>
                  <a:srgbClr val="F8F5DC"/>
                </a:solidFill>
              </a:defRPr>
            </a:lvl7pPr>
            <a:lvl8pPr lvl="7" rtl="0">
              <a:spcBef>
                <a:spcPts val="0"/>
              </a:spcBef>
              <a:spcAft>
                <a:spcPts val="0"/>
              </a:spcAft>
              <a:buClr>
                <a:srgbClr val="F8F5DC"/>
              </a:buClr>
              <a:buSzPts val="1600"/>
              <a:buNone/>
              <a:defRPr>
                <a:solidFill>
                  <a:srgbClr val="F8F5DC"/>
                </a:solidFill>
              </a:defRPr>
            </a:lvl8pPr>
            <a:lvl9pPr lvl="8" rtl="0">
              <a:spcBef>
                <a:spcPts val="0"/>
              </a:spcBef>
              <a:spcAft>
                <a:spcPts val="0"/>
              </a:spcAft>
              <a:buClr>
                <a:srgbClr val="F8F5DC"/>
              </a:buClr>
              <a:buSzPts val="1600"/>
              <a:buNone/>
              <a:defRPr>
                <a:solidFill>
                  <a:srgbClr val="F8F5DC"/>
                </a:solidFill>
              </a:defRPr>
            </a:lvl9pPr>
          </a:lstStyle>
          <a:p>
            <a:endParaRPr/>
          </a:p>
        </p:txBody>
      </p:sp>
      <p:sp>
        <p:nvSpPr>
          <p:cNvPr id="56" name="Google Shape;56;p13"/>
          <p:cNvSpPr txBox="1">
            <a:spLocks noGrp="1"/>
          </p:cNvSpPr>
          <p:nvPr>
            <p:ph type="subTitle" idx="2"/>
          </p:nvPr>
        </p:nvSpPr>
        <p:spPr>
          <a:xfrm>
            <a:off x="1750025" y="1869650"/>
            <a:ext cx="2574000" cy="526500"/>
          </a:xfrm>
          <a:prstGeom prst="rect">
            <a:avLst/>
          </a:prstGeom>
          <a:solidFill>
            <a:schemeClr val="dk2"/>
          </a:solidFill>
        </p:spPr>
        <p:txBody>
          <a:bodyPr spcFirstLastPara="1" wrap="square" lIns="91425" tIns="91425" rIns="91425" bIns="91425" anchor="t" anchorCtr="0">
            <a:noAutofit/>
          </a:bodyPr>
          <a:lstStyle>
            <a:lvl1pPr lvl="0"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1pPr>
            <a:lvl2pPr lvl="1"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2pPr>
            <a:lvl3pPr lvl="2"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3pPr>
            <a:lvl4pPr lvl="3"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4pPr>
            <a:lvl5pPr lvl="4"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5pPr>
            <a:lvl6pPr lvl="5"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6pPr>
            <a:lvl7pPr lvl="6"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7pPr>
            <a:lvl8pPr lvl="7"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8pPr>
            <a:lvl9pPr lvl="8"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9pPr>
          </a:lstStyle>
          <a:p>
            <a:endParaRPr/>
          </a:p>
        </p:txBody>
      </p:sp>
      <p:sp>
        <p:nvSpPr>
          <p:cNvPr id="57" name="Google Shape;57;p13"/>
          <p:cNvSpPr txBox="1">
            <a:spLocks noGrp="1"/>
          </p:cNvSpPr>
          <p:nvPr>
            <p:ph type="title" idx="3" hasCustomPrompt="1"/>
          </p:nvPr>
        </p:nvSpPr>
        <p:spPr>
          <a:xfrm>
            <a:off x="596025" y="1976800"/>
            <a:ext cx="1201200" cy="85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8" name="Google Shape;58;p13"/>
          <p:cNvSpPr txBox="1">
            <a:spLocks noGrp="1"/>
          </p:cNvSpPr>
          <p:nvPr>
            <p:ph type="subTitle" idx="4"/>
          </p:nvPr>
        </p:nvSpPr>
        <p:spPr>
          <a:xfrm>
            <a:off x="5850000" y="2363425"/>
            <a:ext cx="2574000" cy="643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8F5DC"/>
              </a:buClr>
              <a:buSzPts val="1600"/>
              <a:buNone/>
              <a:defRPr/>
            </a:lvl1pPr>
            <a:lvl2pPr lvl="1" rtl="0">
              <a:spcBef>
                <a:spcPts val="0"/>
              </a:spcBef>
              <a:spcAft>
                <a:spcPts val="0"/>
              </a:spcAft>
              <a:buClr>
                <a:srgbClr val="F8F5DC"/>
              </a:buClr>
              <a:buSzPts val="1600"/>
              <a:buNone/>
              <a:defRPr>
                <a:solidFill>
                  <a:srgbClr val="F8F5DC"/>
                </a:solidFill>
              </a:defRPr>
            </a:lvl2pPr>
            <a:lvl3pPr lvl="2" rtl="0">
              <a:spcBef>
                <a:spcPts val="0"/>
              </a:spcBef>
              <a:spcAft>
                <a:spcPts val="0"/>
              </a:spcAft>
              <a:buClr>
                <a:srgbClr val="F8F5DC"/>
              </a:buClr>
              <a:buSzPts val="1600"/>
              <a:buNone/>
              <a:defRPr>
                <a:solidFill>
                  <a:srgbClr val="F8F5DC"/>
                </a:solidFill>
              </a:defRPr>
            </a:lvl3pPr>
            <a:lvl4pPr lvl="3" rtl="0">
              <a:spcBef>
                <a:spcPts val="0"/>
              </a:spcBef>
              <a:spcAft>
                <a:spcPts val="0"/>
              </a:spcAft>
              <a:buClr>
                <a:srgbClr val="F8F5DC"/>
              </a:buClr>
              <a:buSzPts val="1600"/>
              <a:buNone/>
              <a:defRPr>
                <a:solidFill>
                  <a:srgbClr val="F8F5DC"/>
                </a:solidFill>
              </a:defRPr>
            </a:lvl4pPr>
            <a:lvl5pPr lvl="4" rtl="0">
              <a:spcBef>
                <a:spcPts val="0"/>
              </a:spcBef>
              <a:spcAft>
                <a:spcPts val="0"/>
              </a:spcAft>
              <a:buClr>
                <a:srgbClr val="F8F5DC"/>
              </a:buClr>
              <a:buSzPts val="1600"/>
              <a:buNone/>
              <a:defRPr>
                <a:solidFill>
                  <a:srgbClr val="F8F5DC"/>
                </a:solidFill>
              </a:defRPr>
            </a:lvl5pPr>
            <a:lvl6pPr lvl="5" rtl="0">
              <a:spcBef>
                <a:spcPts val="0"/>
              </a:spcBef>
              <a:spcAft>
                <a:spcPts val="0"/>
              </a:spcAft>
              <a:buClr>
                <a:srgbClr val="F8F5DC"/>
              </a:buClr>
              <a:buSzPts val="1600"/>
              <a:buNone/>
              <a:defRPr>
                <a:solidFill>
                  <a:srgbClr val="F8F5DC"/>
                </a:solidFill>
              </a:defRPr>
            </a:lvl6pPr>
            <a:lvl7pPr lvl="6" rtl="0">
              <a:spcBef>
                <a:spcPts val="0"/>
              </a:spcBef>
              <a:spcAft>
                <a:spcPts val="0"/>
              </a:spcAft>
              <a:buClr>
                <a:srgbClr val="F8F5DC"/>
              </a:buClr>
              <a:buSzPts val="1600"/>
              <a:buNone/>
              <a:defRPr>
                <a:solidFill>
                  <a:srgbClr val="F8F5DC"/>
                </a:solidFill>
              </a:defRPr>
            </a:lvl7pPr>
            <a:lvl8pPr lvl="7" rtl="0">
              <a:spcBef>
                <a:spcPts val="0"/>
              </a:spcBef>
              <a:spcAft>
                <a:spcPts val="0"/>
              </a:spcAft>
              <a:buClr>
                <a:srgbClr val="F8F5DC"/>
              </a:buClr>
              <a:buSzPts val="1600"/>
              <a:buNone/>
              <a:defRPr>
                <a:solidFill>
                  <a:srgbClr val="F8F5DC"/>
                </a:solidFill>
              </a:defRPr>
            </a:lvl8pPr>
            <a:lvl9pPr lvl="8" rtl="0">
              <a:spcBef>
                <a:spcPts val="0"/>
              </a:spcBef>
              <a:spcAft>
                <a:spcPts val="0"/>
              </a:spcAft>
              <a:buClr>
                <a:srgbClr val="F8F5DC"/>
              </a:buClr>
              <a:buSzPts val="1600"/>
              <a:buNone/>
              <a:defRPr>
                <a:solidFill>
                  <a:srgbClr val="F8F5DC"/>
                </a:solidFill>
              </a:defRPr>
            </a:lvl9pPr>
          </a:lstStyle>
          <a:p>
            <a:endParaRPr/>
          </a:p>
        </p:txBody>
      </p:sp>
      <p:sp>
        <p:nvSpPr>
          <p:cNvPr id="59" name="Google Shape;59;p13"/>
          <p:cNvSpPr txBox="1">
            <a:spLocks noGrp="1"/>
          </p:cNvSpPr>
          <p:nvPr>
            <p:ph type="subTitle" idx="5"/>
          </p:nvPr>
        </p:nvSpPr>
        <p:spPr>
          <a:xfrm>
            <a:off x="5850000" y="1869650"/>
            <a:ext cx="2574000" cy="526500"/>
          </a:xfrm>
          <a:prstGeom prst="rect">
            <a:avLst/>
          </a:prstGeom>
          <a:solidFill>
            <a:schemeClr val="dk2"/>
          </a:solidFill>
        </p:spPr>
        <p:txBody>
          <a:bodyPr spcFirstLastPara="1" wrap="square" lIns="91425" tIns="91425" rIns="91425" bIns="91425" anchor="t" anchorCtr="0">
            <a:noAutofit/>
          </a:bodyPr>
          <a:lstStyle>
            <a:lvl1pPr lvl="0"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1pPr>
            <a:lvl2pPr lvl="1"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2pPr>
            <a:lvl3pPr lvl="2"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3pPr>
            <a:lvl4pPr lvl="3"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4pPr>
            <a:lvl5pPr lvl="4"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5pPr>
            <a:lvl6pPr lvl="5"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6pPr>
            <a:lvl7pPr lvl="6"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7pPr>
            <a:lvl8pPr lvl="7"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8pPr>
            <a:lvl9pPr lvl="8"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9pPr>
          </a:lstStyle>
          <a:p>
            <a:endParaRPr/>
          </a:p>
        </p:txBody>
      </p:sp>
      <p:sp>
        <p:nvSpPr>
          <p:cNvPr id="60" name="Google Shape;60;p13"/>
          <p:cNvSpPr txBox="1">
            <a:spLocks noGrp="1"/>
          </p:cNvSpPr>
          <p:nvPr>
            <p:ph type="title" idx="6" hasCustomPrompt="1"/>
          </p:nvPr>
        </p:nvSpPr>
        <p:spPr>
          <a:xfrm>
            <a:off x="4695925" y="1976800"/>
            <a:ext cx="1201200" cy="85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1" name="Google Shape;61;p13"/>
          <p:cNvSpPr txBox="1">
            <a:spLocks noGrp="1"/>
          </p:cNvSpPr>
          <p:nvPr>
            <p:ph type="subTitle" idx="7"/>
          </p:nvPr>
        </p:nvSpPr>
        <p:spPr>
          <a:xfrm>
            <a:off x="1750025" y="3897600"/>
            <a:ext cx="2574000" cy="643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8F5DC"/>
              </a:buClr>
              <a:buSzPts val="1600"/>
              <a:buNone/>
              <a:defRPr/>
            </a:lvl1pPr>
            <a:lvl2pPr lvl="1" rtl="0">
              <a:spcBef>
                <a:spcPts val="0"/>
              </a:spcBef>
              <a:spcAft>
                <a:spcPts val="0"/>
              </a:spcAft>
              <a:buClr>
                <a:srgbClr val="F8F5DC"/>
              </a:buClr>
              <a:buSzPts val="1600"/>
              <a:buNone/>
              <a:defRPr>
                <a:solidFill>
                  <a:srgbClr val="F8F5DC"/>
                </a:solidFill>
              </a:defRPr>
            </a:lvl2pPr>
            <a:lvl3pPr lvl="2" rtl="0">
              <a:spcBef>
                <a:spcPts val="0"/>
              </a:spcBef>
              <a:spcAft>
                <a:spcPts val="0"/>
              </a:spcAft>
              <a:buClr>
                <a:srgbClr val="F8F5DC"/>
              </a:buClr>
              <a:buSzPts val="1600"/>
              <a:buNone/>
              <a:defRPr>
                <a:solidFill>
                  <a:srgbClr val="F8F5DC"/>
                </a:solidFill>
              </a:defRPr>
            </a:lvl3pPr>
            <a:lvl4pPr lvl="3" rtl="0">
              <a:spcBef>
                <a:spcPts val="0"/>
              </a:spcBef>
              <a:spcAft>
                <a:spcPts val="0"/>
              </a:spcAft>
              <a:buClr>
                <a:srgbClr val="F8F5DC"/>
              </a:buClr>
              <a:buSzPts val="1600"/>
              <a:buNone/>
              <a:defRPr>
                <a:solidFill>
                  <a:srgbClr val="F8F5DC"/>
                </a:solidFill>
              </a:defRPr>
            </a:lvl4pPr>
            <a:lvl5pPr lvl="4" rtl="0">
              <a:spcBef>
                <a:spcPts val="0"/>
              </a:spcBef>
              <a:spcAft>
                <a:spcPts val="0"/>
              </a:spcAft>
              <a:buClr>
                <a:srgbClr val="F8F5DC"/>
              </a:buClr>
              <a:buSzPts val="1600"/>
              <a:buNone/>
              <a:defRPr>
                <a:solidFill>
                  <a:srgbClr val="F8F5DC"/>
                </a:solidFill>
              </a:defRPr>
            </a:lvl5pPr>
            <a:lvl6pPr lvl="5" rtl="0">
              <a:spcBef>
                <a:spcPts val="0"/>
              </a:spcBef>
              <a:spcAft>
                <a:spcPts val="0"/>
              </a:spcAft>
              <a:buClr>
                <a:srgbClr val="F8F5DC"/>
              </a:buClr>
              <a:buSzPts val="1600"/>
              <a:buNone/>
              <a:defRPr>
                <a:solidFill>
                  <a:srgbClr val="F8F5DC"/>
                </a:solidFill>
              </a:defRPr>
            </a:lvl6pPr>
            <a:lvl7pPr lvl="6" rtl="0">
              <a:spcBef>
                <a:spcPts val="0"/>
              </a:spcBef>
              <a:spcAft>
                <a:spcPts val="0"/>
              </a:spcAft>
              <a:buClr>
                <a:srgbClr val="F8F5DC"/>
              </a:buClr>
              <a:buSzPts val="1600"/>
              <a:buNone/>
              <a:defRPr>
                <a:solidFill>
                  <a:srgbClr val="F8F5DC"/>
                </a:solidFill>
              </a:defRPr>
            </a:lvl7pPr>
            <a:lvl8pPr lvl="7" rtl="0">
              <a:spcBef>
                <a:spcPts val="0"/>
              </a:spcBef>
              <a:spcAft>
                <a:spcPts val="0"/>
              </a:spcAft>
              <a:buClr>
                <a:srgbClr val="F8F5DC"/>
              </a:buClr>
              <a:buSzPts val="1600"/>
              <a:buNone/>
              <a:defRPr>
                <a:solidFill>
                  <a:srgbClr val="F8F5DC"/>
                </a:solidFill>
              </a:defRPr>
            </a:lvl8pPr>
            <a:lvl9pPr lvl="8" rtl="0">
              <a:spcBef>
                <a:spcPts val="0"/>
              </a:spcBef>
              <a:spcAft>
                <a:spcPts val="0"/>
              </a:spcAft>
              <a:buClr>
                <a:srgbClr val="F8F5DC"/>
              </a:buClr>
              <a:buSzPts val="1600"/>
              <a:buNone/>
              <a:defRPr>
                <a:solidFill>
                  <a:srgbClr val="F8F5DC"/>
                </a:solidFill>
              </a:defRPr>
            </a:lvl9pPr>
          </a:lstStyle>
          <a:p>
            <a:endParaRPr/>
          </a:p>
        </p:txBody>
      </p:sp>
      <p:sp>
        <p:nvSpPr>
          <p:cNvPr id="62" name="Google Shape;62;p13"/>
          <p:cNvSpPr txBox="1">
            <a:spLocks noGrp="1"/>
          </p:cNvSpPr>
          <p:nvPr>
            <p:ph type="subTitle" idx="8"/>
          </p:nvPr>
        </p:nvSpPr>
        <p:spPr>
          <a:xfrm>
            <a:off x="1750025" y="3403825"/>
            <a:ext cx="2574000" cy="526500"/>
          </a:xfrm>
          <a:prstGeom prst="rect">
            <a:avLst/>
          </a:prstGeom>
          <a:solidFill>
            <a:schemeClr val="dk2"/>
          </a:solidFill>
        </p:spPr>
        <p:txBody>
          <a:bodyPr spcFirstLastPara="1" wrap="square" lIns="91425" tIns="91425" rIns="91425" bIns="91425" anchor="t" anchorCtr="0">
            <a:noAutofit/>
          </a:bodyPr>
          <a:lstStyle>
            <a:lvl1pPr lvl="0"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1pPr>
            <a:lvl2pPr lvl="1"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2pPr>
            <a:lvl3pPr lvl="2"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3pPr>
            <a:lvl4pPr lvl="3"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4pPr>
            <a:lvl5pPr lvl="4"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5pPr>
            <a:lvl6pPr lvl="5"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6pPr>
            <a:lvl7pPr lvl="6"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7pPr>
            <a:lvl8pPr lvl="7"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8pPr>
            <a:lvl9pPr lvl="8"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9pPr>
          </a:lstStyle>
          <a:p>
            <a:endParaRPr/>
          </a:p>
        </p:txBody>
      </p:sp>
      <p:sp>
        <p:nvSpPr>
          <p:cNvPr id="63" name="Google Shape;63;p13"/>
          <p:cNvSpPr txBox="1">
            <a:spLocks noGrp="1"/>
          </p:cNvSpPr>
          <p:nvPr>
            <p:ph type="title" idx="9" hasCustomPrompt="1"/>
          </p:nvPr>
        </p:nvSpPr>
        <p:spPr>
          <a:xfrm>
            <a:off x="596025" y="3510975"/>
            <a:ext cx="1201200" cy="85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4" name="Google Shape;64;p13"/>
          <p:cNvSpPr txBox="1">
            <a:spLocks noGrp="1"/>
          </p:cNvSpPr>
          <p:nvPr>
            <p:ph type="subTitle" idx="13"/>
          </p:nvPr>
        </p:nvSpPr>
        <p:spPr>
          <a:xfrm>
            <a:off x="5850000" y="3897600"/>
            <a:ext cx="2574000" cy="643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8F5DC"/>
              </a:buClr>
              <a:buSzPts val="1600"/>
              <a:buNone/>
              <a:defRPr/>
            </a:lvl1pPr>
            <a:lvl2pPr lvl="1" rtl="0">
              <a:spcBef>
                <a:spcPts val="0"/>
              </a:spcBef>
              <a:spcAft>
                <a:spcPts val="0"/>
              </a:spcAft>
              <a:buClr>
                <a:srgbClr val="F8F5DC"/>
              </a:buClr>
              <a:buSzPts val="1600"/>
              <a:buNone/>
              <a:defRPr>
                <a:solidFill>
                  <a:srgbClr val="F8F5DC"/>
                </a:solidFill>
              </a:defRPr>
            </a:lvl2pPr>
            <a:lvl3pPr lvl="2" rtl="0">
              <a:spcBef>
                <a:spcPts val="0"/>
              </a:spcBef>
              <a:spcAft>
                <a:spcPts val="0"/>
              </a:spcAft>
              <a:buClr>
                <a:srgbClr val="F8F5DC"/>
              </a:buClr>
              <a:buSzPts val="1600"/>
              <a:buNone/>
              <a:defRPr>
                <a:solidFill>
                  <a:srgbClr val="F8F5DC"/>
                </a:solidFill>
              </a:defRPr>
            </a:lvl3pPr>
            <a:lvl4pPr lvl="3" rtl="0">
              <a:spcBef>
                <a:spcPts val="0"/>
              </a:spcBef>
              <a:spcAft>
                <a:spcPts val="0"/>
              </a:spcAft>
              <a:buClr>
                <a:srgbClr val="F8F5DC"/>
              </a:buClr>
              <a:buSzPts val="1600"/>
              <a:buNone/>
              <a:defRPr>
                <a:solidFill>
                  <a:srgbClr val="F8F5DC"/>
                </a:solidFill>
              </a:defRPr>
            </a:lvl4pPr>
            <a:lvl5pPr lvl="4" rtl="0">
              <a:spcBef>
                <a:spcPts val="0"/>
              </a:spcBef>
              <a:spcAft>
                <a:spcPts val="0"/>
              </a:spcAft>
              <a:buClr>
                <a:srgbClr val="F8F5DC"/>
              </a:buClr>
              <a:buSzPts val="1600"/>
              <a:buNone/>
              <a:defRPr>
                <a:solidFill>
                  <a:srgbClr val="F8F5DC"/>
                </a:solidFill>
              </a:defRPr>
            </a:lvl5pPr>
            <a:lvl6pPr lvl="5" rtl="0">
              <a:spcBef>
                <a:spcPts val="0"/>
              </a:spcBef>
              <a:spcAft>
                <a:spcPts val="0"/>
              </a:spcAft>
              <a:buClr>
                <a:srgbClr val="F8F5DC"/>
              </a:buClr>
              <a:buSzPts val="1600"/>
              <a:buNone/>
              <a:defRPr>
                <a:solidFill>
                  <a:srgbClr val="F8F5DC"/>
                </a:solidFill>
              </a:defRPr>
            </a:lvl6pPr>
            <a:lvl7pPr lvl="6" rtl="0">
              <a:spcBef>
                <a:spcPts val="0"/>
              </a:spcBef>
              <a:spcAft>
                <a:spcPts val="0"/>
              </a:spcAft>
              <a:buClr>
                <a:srgbClr val="F8F5DC"/>
              </a:buClr>
              <a:buSzPts val="1600"/>
              <a:buNone/>
              <a:defRPr>
                <a:solidFill>
                  <a:srgbClr val="F8F5DC"/>
                </a:solidFill>
              </a:defRPr>
            </a:lvl7pPr>
            <a:lvl8pPr lvl="7" rtl="0">
              <a:spcBef>
                <a:spcPts val="0"/>
              </a:spcBef>
              <a:spcAft>
                <a:spcPts val="0"/>
              </a:spcAft>
              <a:buClr>
                <a:srgbClr val="F8F5DC"/>
              </a:buClr>
              <a:buSzPts val="1600"/>
              <a:buNone/>
              <a:defRPr>
                <a:solidFill>
                  <a:srgbClr val="F8F5DC"/>
                </a:solidFill>
              </a:defRPr>
            </a:lvl8pPr>
            <a:lvl9pPr lvl="8" rtl="0">
              <a:spcBef>
                <a:spcPts val="0"/>
              </a:spcBef>
              <a:spcAft>
                <a:spcPts val="0"/>
              </a:spcAft>
              <a:buClr>
                <a:srgbClr val="F8F5DC"/>
              </a:buClr>
              <a:buSzPts val="1600"/>
              <a:buNone/>
              <a:defRPr>
                <a:solidFill>
                  <a:srgbClr val="F8F5DC"/>
                </a:solidFill>
              </a:defRPr>
            </a:lvl9pPr>
          </a:lstStyle>
          <a:p>
            <a:endParaRPr/>
          </a:p>
        </p:txBody>
      </p:sp>
      <p:sp>
        <p:nvSpPr>
          <p:cNvPr id="65" name="Google Shape;65;p13"/>
          <p:cNvSpPr txBox="1">
            <a:spLocks noGrp="1"/>
          </p:cNvSpPr>
          <p:nvPr>
            <p:ph type="subTitle" idx="14"/>
          </p:nvPr>
        </p:nvSpPr>
        <p:spPr>
          <a:xfrm>
            <a:off x="5850000" y="3403825"/>
            <a:ext cx="2574000" cy="526500"/>
          </a:xfrm>
          <a:prstGeom prst="rect">
            <a:avLst/>
          </a:prstGeom>
          <a:solidFill>
            <a:schemeClr val="dk2"/>
          </a:solidFill>
        </p:spPr>
        <p:txBody>
          <a:bodyPr spcFirstLastPara="1" wrap="square" lIns="91425" tIns="91425" rIns="91425" bIns="91425" anchor="t" anchorCtr="0">
            <a:noAutofit/>
          </a:bodyPr>
          <a:lstStyle>
            <a:lvl1pPr lvl="0"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1pPr>
            <a:lvl2pPr lvl="1"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2pPr>
            <a:lvl3pPr lvl="2"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3pPr>
            <a:lvl4pPr lvl="3"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4pPr>
            <a:lvl5pPr lvl="4"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5pPr>
            <a:lvl6pPr lvl="5"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6pPr>
            <a:lvl7pPr lvl="6"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7pPr>
            <a:lvl8pPr lvl="7"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8pPr>
            <a:lvl9pPr lvl="8" rtl="0">
              <a:spcBef>
                <a:spcPts val="0"/>
              </a:spcBef>
              <a:spcAft>
                <a:spcPts val="0"/>
              </a:spcAft>
              <a:buClr>
                <a:srgbClr val="F8F5DC"/>
              </a:buClr>
              <a:buSzPts val="2400"/>
              <a:buFont typeface="Oswald Regular"/>
              <a:buNone/>
              <a:defRPr sz="2400">
                <a:solidFill>
                  <a:srgbClr val="F8F5DC"/>
                </a:solidFill>
                <a:latin typeface="Oswald Regular"/>
                <a:ea typeface="Oswald Regular"/>
                <a:cs typeface="Oswald Regular"/>
                <a:sym typeface="Oswald Regular"/>
              </a:defRPr>
            </a:lvl9pPr>
          </a:lstStyle>
          <a:p>
            <a:endParaRPr/>
          </a:p>
        </p:txBody>
      </p:sp>
      <p:sp>
        <p:nvSpPr>
          <p:cNvPr id="66" name="Google Shape;66;p13"/>
          <p:cNvSpPr txBox="1">
            <a:spLocks noGrp="1"/>
          </p:cNvSpPr>
          <p:nvPr>
            <p:ph type="title" idx="15" hasCustomPrompt="1"/>
          </p:nvPr>
        </p:nvSpPr>
        <p:spPr>
          <a:xfrm>
            <a:off x="4695925" y="3510975"/>
            <a:ext cx="1201200" cy="85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
    <p:spTree>
      <p:nvGrpSpPr>
        <p:cNvPr id="1" name="Shape 67"/>
        <p:cNvGrpSpPr/>
        <p:nvPr/>
      </p:nvGrpSpPr>
      <p:grpSpPr>
        <a:xfrm>
          <a:off x="0" y="0"/>
          <a:ext cx="0" cy="0"/>
          <a:chOff x="0" y="0"/>
          <a:chExt cx="0" cy="0"/>
        </a:xfrm>
      </p:grpSpPr>
      <p:pic>
        <p:nvPicPr>
          <p:cNvPr id="68" name="Google Shape;68;p14"/>
          <p:cNvPicPr preferRelativeResize="0"/>
          <p:nvPr/>
        </p:nvPicPr>
        <p:blipFill>
          <a:blip r:embed="rId2">
            <a:alphaModFix/>
          </a:blip>
          <a:stretch>
            <a:fillRect/>
          </a:stretch>
        </p:blipFill>
        <p:spPr>
          <a:xfrm>
            <a:off x="1271836" y="3037863"/>
            <a:ext cx="6600325" cy="928175"/>
          </a:xfrm>
          <a:prstGeom prst="rect">
            <a:avLst/>
          </a:prstGeom>
          <a:noFill/>
          <a:ln>
            <a:noFill/>
          </a:ln>
        </p:spPr>
      </p:pic>
      <p:sp>
        <p:nvSpPr>
          <p:cNvPr id="69" name="Google Shape;69;p14"/>
          <p:cNvSpPr txBox="1">
            <a:spLocks noGrp="1"/>
          </p:cNvSpPr>
          <p:nvPr>
            <p:ph type="subTitle" idx="1"/>
          </p:nvPr>
        </p:nvSpPr>
        <p:spPr>
          <a:xfrm>
            <a:off x="1123450" y="1328188"/>
            <a:ext cx="6802800" cy="15858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28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70" name="Google Shape;70;p14"/>
          <p:cNvSpPr txBox="1">
            <a:spLocks noGrp="1"/>
          </p:cNvSpPr>
          <p:nvPr>
            <p:ph type="subTitle" idx="2"/>
          </p:nvPr>
        </p:nvSpPr>
        <p:spPr>
          <a:xfrm>
            <a:off x="1123450" y="3188600"/>
            <a:ext cx="68028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Font typeface="Oswald Regular"/>
              <a:buNone/>
              <a:defRPr sz="3000">
                <a:latin typeface="Oswald Regular"/>
                <a:ea typeface="Oswald Regular"/>
                <a:cs typeface="Oswald Regular"/>
                <a:sym typeface="Oswald Regular"/>
              </a:defRPr>
            </a:lvl1pPr>
            <a:lvl2pPr lvl="1" rtl="0">
              <a:spcBef>
                <a:spcPts val="0"/>
              </a:spcBef>
              <a:spcAft>
                <a:spcPts val="0"/>
              </a:spcAft>
              <a:buSzPts val="1600"/>
              <a:buFont typeface="Oswald Regular"/>
              <a:buNone/>
              <a:defRPr>
                <a:latin typeface="Oswald Regular"/>
                <a:ea typeface="Oswald Regular"/>
                <a:cs typeface="Oswald Regular"/>
                <a:sym typeface="Oswald Regular"/>
              </a:defRPr>
            </a:lvl2pPr>
            <a:lvl3pPr lvl="2" rtl="0">
              <a:spcBef>
                <a:spcPts val="0"/>
              </a:spcBef>
              <a:spcAft>
                <a:spcPts val="0"/>
              </a:spcAft>
              <a:buSzPts val="1600"/>
              <a:buFont typeface="Oswald Regular"/>
              <a:buNone/>
              <a:defRPr>
                <a:latin typeface="Oswald Regular"/>
                <a:ea typeface="Oswald Regular"/>
                <a:cs typeface="Oswald Regular"/>
                <a:sym typeface="Oswald Regular"/>
              </a:defRPr>
            </a:lvl3pPr>
            <a:lvl4pPr lvl="3" rtl="0">
              <a:spcBef>
                <a:spcPts val="0"/>
              </a:spcBef>
              <a:spcAft>
                <a:spcPts val="0"/>
              </a:spcAft>
              <a:buSzPts val="1600"/>
              <a:buFont typeface="Oswald Regular"/>
              <a:buNone/>
              <a:defRPr>
                <a:latin typeface="Oswald Regular"/>
                <a:ea typeface="Oswald Regular"/>
                <a:cs typeface="Oswald Regular"/>
                <a:sym typeface="Oswald Regular"/>
              </a:defRPr>
            </a:lvl4pPr>
            <a:lvl5pPr lvl="4" rtl="0">
              <a:spcBef>
                <a:spcPts val="0"/>
              </a:spcBef>
              <a:spcAft>
                <a:spcPts val="0"/>
              </a:spcAft>
              <a:buSzPts val="1600"/>
              <a:buFont typeface="Oswald Regular"/>
              <a:buNone/>
              <a:defRPr>
                <a:latin typeface="Oswald Regular"/>
                <a:ea typeface="Oswald Regular"/>
                <a:cs typeface="Oswald Regular"/>
                <a:sym typeface="Oswald Regular"/>
              </a:defRPr>
            </a:lvl5pPr>
            <a:lvl6pPr lvl="5" rtl="0">
              <a:spcBef>
                <a:spcPts val="0"/>
              </a:spcBef>
              <a:spcAft>
                <a:spcPts val="0"/>
              </a:spcAft>
              <a:buSzPts val="1600"/>
              <a:buFont typeface="Oswald Regular"/>
              <a:buNone/>
              <a:defRPr>
                <a:latin typeface="Oswald Regular"/>
                <a:ea typeface="Oswald Regular"/>
                <a:cs typeface="Oswald Regular"/>
                <a:sym typeface="Oswald Regular"/>
              </a:defRPr>
            </a:lvl6pPr>
            <a:lvl7pPr lvl="6" rtl="0">
              <a:spcBef>
                <a:spcPts val="0"/>
              </a:spcBef>
              <a:spcAft>
                <a:spcPts val="0"/>
              </a:spcAft>
              <a:buSzPts val="1600"/>
              <a:buFont typeface="Oswald Regular"/>
              <a:buNone/>
              <a:defRPr>
                <a:latin typeface="Oswald Regular"/>
                <a:ea typeface="Oswald Regular"/>
                <a:cs typeface="Oswald Regular"/>
                <a:sym typeface="Oswald Regular"/>
              </a:defRPr>
            </a:lvl7pPr>
            <a:lvl8pPr lvl="7" rtl="0">
              <a:spcBef>
                <a:spcPts val="0"/>
              </a:spcBef>
              <a:spcAft>
                <a:spcPts val="0"/>
              </a:spcAft>
              <a:buSzPts val="1600"/>
              <a:buFont typeface="Oswald Regular"/>
              <a:buNone/>
              <a:defRPr>
                <a:latin typeface="Oswald Regular"/>
                <a:ea typeface="Oswald Regular"/>
                <a:cs typeface="Oswald Regular"/>
                <a:sym typeface="Oswald Regular"/>
              </a:defRPr>
            </a:lvl8pPr>
            <a:lvl9pPr lvl="8" rtl="0">
              <a:spcBef>
                <a:spcPts val="0"/>
              </a:spcBef>
              <a:spcAft>
                <a:spcPts val="0"/>
              </a:spcAft>
              <a:buSzPts val="1600"/>
              <a:buFont typeface="Oswald Regular"/>
              <a:buNone/>
              <a:defRPr>
                <a:latin typeface="Oswald Regular"/>
                <a:ea typeface="Oswald Regular"/>
                <a:cs typeface="Oswald Regular"/>
                <a:sym typeface="Oswald Regul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
    <p:spTree>
      <p:nvGrpSpPr>
        <p:cNvPr id="1" name="Shape 166"/>
        <p:cNvGrpSpPr/>
        <p:nvPr/>
      </p:nvGrpSpPr>
      <p:grpSpPr>
        <a:xfrm>
          <a:off x="0" y="0"/>
          <a:ext cx="0" cy="0"/>
          <a:chOff x="0" y="0"/>
          <a:chExt cx="0" cy="0"/>
        </a:xfrm>
      </p:grpSpPr>
      <p:pic>
        <p:nvPicPr>
          <p:cNvPr id="167" name="Google Shape;167;p27"/>
          <p:cNvPicPr preferRelativeResize="0"/>
          <p:nvPr/>
        </p:nvPicPr>
        <p:blipFill>
          <a:blip r:embed="rId2">
            <a:alphaModFix/>
          </a:blip>
          <a:stretch>
            <a:fillRect/>
          </a:stretch>
        </p:blipFill>
        <p:spPr>
          <a:xfrm>
            <a:off x="0" y="540000"/>
            <a:ext cx="9144003" cy="12858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Ubuntu"/>
              <a:buChar char="●"/>
              <a:defRPr sz="1600">
                <a:solidFill>
                  <a:schemeClr val="dk1"/>
                </a:solidFill>
                <a:latin typeface="Ubuntu"/>
                <a:ea typeface="Ubuntu"/>
                <a:cs typeface="Ubuntu"/>
                <a:sym typeface="Ubuntu"/>
              </a:defRPr>
            </a:lvl1pPr>
            <a:lvl2pPr marL="914400" lvl="1" indent="-330200">
              <a:lnSpc>
                <a:spcPct val="100000"/>
              </a:lnSpc>
              <a:spcBef>
                <a:spcPts val="0"/>
              </a:spcBef>
              <a:spcAft>
                <a:spcPts val="0"/>
              </a:spcAft>
              <a:buClr>
                <a:schemeClr val="dk1"/>
              </a:buClr>
              <a:buSzPts val="1600"/>
              <a:buFont typeface="Ubuntu"/>
              <a:buChar char="○"/>
              <a:defRPr sz="1600">
                <a:solidFill>
                  <a:schemeClr val="dk1"/>
                </a:solidFill>
                <a:latin typeface="Ubuntu"/>
                <a:ea typeface="Ubuntu"/>
                <a:cs typeface="Ubuntu"/>
                <a:sym typeface="Ubuntu"/>
              </a:defRPr>
            </a:lvl2pPr>
            <a:lvl3pPr marL="1371600" lvl="2" indent="-330200">
              <a:lnSpc>
                <a:spcPct val="100000"/>
              </a:lnSpc>
              <a:spcBef>
                <a:spcPts val="0"/>
              </a:spcBef>
              <a:spcAft>
                <a:spcPts val="0"/>
              </a:spcAft>
              <a:buClr>
                <a:schemeClr val="dk1"/>
              </a:buClr>
              <a:buSzPts val="1600"/>
              <a:buFont typeface="Ubuntu"/>
              <a:buChar char="■"/>
              <a:defRPr sz="1600">
                <a:solidFill>
                  <a:schemeClr val="dk1"/>
                </a:solidFill>
                <a:latin typeface="Ubuntu"/>
                <a:ea typeface="Ubuntu"/>
                <a:cs typeface="Ubuntu"/>
                <a:sym typeface="Ubuntu"/>
              </a:defRPr>
            </a:lvl3pPr>
            <a:lvl4pPr marL="1828800" lvl="3" indent="-330200">
              <a:lnSpc>
                <a:spcPct val="100000"/>
              </a:lnSpc>
              <a:spcBef>
                <a:spcPts val="0"/>
              </a:spcBef>
              <a:spcAft>
                <a:spcPts val="0"/>
              </a:spcAft>
              <a:buClr>
                <a:schemeClr val="dk1"/>
              </a:buClr>
              <a:buSzPts val="1600"/>
              <a:buFont typeface="Ubuntu"/>
              <a:buChar char="●"/>
              <a:defRPr sz="1600">
                <a:solidFill>
                  <a:schemeClr val="dk1"/>
                </a:solidFill>
                <a:latin typeface="Ubuntu"/>
                <a:ea typeface="Ubuntu"/>
                <a:cs typeface="Ubuntu"/>
                <a:sym typeface="Ubuntu"/>
              </a:defRPr>
            </a:lvl4pPr>
            <a:lvl5pPr marL="2286000" lvl="4" indent="-330200">
              <a:lnSpc>
                <a:spcPct val="100000"/>
              </a:lnSpc>
              <a:spcBef>
                <a:spcPts val="0"/>
              </a:spcBef>
              <a:spcAft>
                <a:spcPts val="0"/>
              </a:spcAft>
              <a:buClr>
                <a:schemeClr val="dk1"/>
              </a:buClr>
              <a:buSzPts val="1600"/>
              <a:buFont typeface="Ubuntu"/>
              <a:buChar char="○"/>
              <a:defRPr sz="1600">
                <a:solidFill>
                  <a:schemeClr val="dk1"/>
                </a:solidFill>
                <a:latin typeface="Ubuntu"/>
                <a:ea typeface="Ubuntu"/>
                <a:cs typeface="Ubuntu"/>
                <a:sym typeface="Ubuntu"/>
              </a:defRPr>
            </a:lvl5pPr>
            <a:lvl6pPr marL="2743200" lvl="5" indent="-330200">
              <a:lnSpc>
                <a:spcPct val="100000"/>
              </a:lnSpc>
              <a:spcBef>
                <a:spcPts val="0"/>
              </a:spcBef>
              <a:spcAft>
                <a:spcPts val="0"/>
              </a:spcAft>
              <a:buClr>
                <a:schemeClr val="dk1"/>
              </a:buClr>
              <a:buSzPts val="1600"/>
              <a:buFont typeface="Ubuntu"/>
              <a:buChar char="■"/>
              <a:defRPr sz="1600">
                <a:solidFill>
                  <a:schemeClr val="dk1"/>
                </a:solidFill>
                <a:latin typeface="Ubuntu"/>
                <a:ea typeface="Ubuntu"/>
                <a:cs typeface="Ubuntu"/>
                <a:sym typeface="Ubuntu"/>
              </a:defRPr>
            </a:lvl6pPr>
            <a:lvl7pPr marL="3200400" lvl="6" indent="-330200">
              <a:lnSpc>
                <a:spcPct val="100000"/>
              </a:lnSpc>
              <a:spcBef>
                <a:spcPts val="0"/>
              </a:spcBef>
              <a:spcAft>
                <a:spcPts val="0"/>
              </a:spcAft>
              <a:buClr>
                <a:schemeClr val="dk1"/>
              </a:buClr>
              <a:buSzPts val="1600"/>
              <a:buFont typeface="Ubuntu"/>
              <a:buChar char="●"/>
              <a:defRPr sz="1600">
                <a:solidFill>
                  <a:schemeClr val="dk1"/>
                </a:solidFill>
                <a:latin typeface="Ubuntu"/>
                <a:ea typeface="Ubuntu"/>
                <a:cs typeface="Ubuntu"/>
                <a:sym typeface="Ubuntu"/>
              </a:defRPr>
            </a:lvl7pPr>
            <a:lvl8pPr marL="3657600" lvl="7" indent="-330200">
              <a:lnSpc>
                <a:spcPct val="100000"/>
              </a:lnSpc>
              <a:spcBef>
                <a:spcPts val="0"/>
              </a:spcBef>
              <a:spcAft>
                <a:spcPts val="0"/>
              </a:spcAft>
              <a:buClr>
                <a:schemeClr val="dk1"/>
              </a:buClr>
              <a:buSzPts val="1600"/>
              <a:buFont typeface="Ubuntu"/>
              <a:buChar char="○"/>
              <a:defRPr sz="1600">
                <a:solidFill>
                  <a:schemeClr val="dk1"/>
                </a:solidFill>
                <a:latin typeface="Ubuntu"/>
                <a:ea typeface="Ubuntu"/>
                <a:cs typeface="Ubuntu"/>
                <a:sym typeface="Ubuntu"/>
              </a:defRPr>
            </a:lvl8pPr>
            <a:lvl9pPr marL="4114800" lvl="8" indent="-330200">
              <a:lnSpc>
                <a:spcPct val="100000"/>
              </a:lnSpc>
              <a:spcBef>
                <a:spcPts val="0"/>
              </a:spcBef>
              <a:spcAft>
                <a:spcPts val="0"/>
              </a:spcAft>
              <a:buClr>
                <a:schemeClr val="dk1"/>
              </a:buClr>
              <a:buSzPts val="1600"/>
              <a:buFont typeface="Ubuntu"/>
              <a:buChar char="■"/>
              <a:defRPr sz="1600">
                <a:solidFill>
                  <a:schemeClr val="dk1"/>
                </a:solidFill>
                <a:latin typeface="Ubuntu"/>
                <a:ea typeface="Ubuntu"/>
                <a:cs typeface="Ubuntu"/>
                <a:sym typeface="Ubuntu"/>
              </a:defRPr>
            </a:lvl9pPr>
          </a:lstStyle>
          <a:p>
            <a:endParaRPr/>
          </a:p>
        </p:txBody>
      </p:sp>
      <p:sp>
        <p:nvSpPr>
          <p:cNvPr id="7" name="Google Shape;7;p1"/>
          <p:cNvSpPr txBox="1">
            <a:spLocks noGrp="1"/>
          </p:cNvSpPr>
          <p:nvPr>
            <p:ph type="title"/>
          </p:nvPr>
        </p:nvSpPr>
        <p:spPr>
          <a:xfrm>
            <a:off x="720000" y="497775"/>
            <a:ext cx="77040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600"/>
              <a:buFont typeface="Oswald Regular"/>
              <a:buNone/>
              <a:defRPr sz="3600">
                <a:solidFill>
                  <a:schemeClr val="dk1"/>
                </a:solidFill>
                <a:latin typeface="Oswald Regular"/>
                <a:ea typeface="Oswald Regular"/>
                <a:cs typeface="Oswald Regular"/>
                <a:sym typeface="Oswald Regular"/>
              </a:defRPr>
            </a:lvl1pPr>
            <a:lvl2pPr lvl="1" algn="ctr" rtl="0">
              <a:spcBef>
                <a:spcPts val="0"/>
              </a:spcBef>
              <a:spcAft>
                <a:spcPts val="0"/>
              </a:spcAft>
              <a:buClr>
                <a:schemeClr val="dk1"/>
              </a:buClr>
              <a:buSzPts val="3600"/>
              <a:buFont typeface="Oswald Regular"/>
              <a:buNone/>
              <a:defRPr sz="3600">
                <a:solidFill>
                  <a:schemeClr val="dk1"/>
                </a:solidFill>
                <a:latin typeface="Oswald Regular"/>
                <a:ea typeface="Oswald Regular"/>
                <a:cs typeface="Oswald Regular"/>
                <a:sym typeface="Oswald Regular"/>
              </a:defRPr>
            </a:lvl2pPr>
            <a:lvl3pPr lvl="2" algn="ctr" rtl="0">
              <a:spcBef>
                <a:spcPts val="0"/>
              </a:spcBef>
              <a:spcAft>
                <a:spcPts val="0"/>
              </a:spcAft>
              <a:buClr>
                <a:schemeClr val="dk1"/>
              </a:buClr>
              <a:buSzPts val="3600"/>
              <a:buFont typeface="Oswald Regular"/>
              <a:buNone/>
              <a:defRPr sz="3600">
                <a:solidFill>
                  <a:schemeClr val="dk1"/>
                </a:solidFill>
                <a:latin typeface="Oswald Regular"/>
                <a:ea typeface="Oswald Regular"/>
                <a:cs typeface="Oswald Regular"/>
                <a:sym typeface="Oswald Regular"/>
              </a:defRPr>
            </a:lvl3pPr>
            <a:lvl4pPr lvl="3" algn="ctr" rtl="0">
              <a:spcBef>
                <a:spcPts val="0"/>
              </a:spcBef>
              <a:spcAft>
                <a:spcPts val="0"/>
              </a:spcAft>
              <a:buClr>
                <a:schemeClr val="dk1"/>
              </a:buClr>
              <a:buSzPts val="3600"/>
              <a:buFont typeface="Oswald Regular"/>
              <a:buNone/>
              <a:defRPr sz="3600">
                <a:solidFill>
                  <a:schemeClr val="dk1"/>
                </a:solidFill>
                <a:latin typeface="Oswald Regular"/>
                <a:ea typeface="Oswald Regular"/>
                <a:cs typeface="Oswald Regular"/>
                <a:sym typeface="Oswald Regular"/>
              </a:defRPr>
            </a:lvl4pPr>
            <a:lvl5pPr lvl="4" algn="ctr" rtl="0">
              <a:spcBef>
                <a:spcPts val="0"/>
              </a:spcBef>
              <a:spcAft>
                <a:spcPts val="0"/>
              </a:spcAft>
              <a:buClr>
                <a:schemeClr val="dk1"/>
              </a:buClr>
              <a:buSzPts val="3600"/>
              <a:buFont typeface="Oswald Regular"/>
              <a:buNone/>
              <a:defRPr sz="3600">
                <a:solidFill>
                  <a:schemeClr val="dk1"/>
                </a:solidFill>
                <a:latin typeface="Oswald Regular"/>
                <a:ea typeface="Oswald Regular"/>
                <a:cs typeface="Oswald Regular"/>
                <a:sym typeface="Oswald Regular"/>
              </a:defRPr>
            </a:lvl5pPr>
            <a:lvl6pPr lvl="5" algn="ctr" rtl="0">
              <a:spcBef>
                <a:spcPts val="0"/>
              </a:spcBef>
              <a:spcAft>
                <a:spcPts val="0"/>
              </a:spcAft>
              <a:buClr>
                <a:schemeClr val="dk1"/>
              </a:buClr>
              <a:buSzPts val="3600"/>
              <a:buFont typeface="Oswald Regular"/>
              <a:buNone/>
              <a:defRPr sz="3600">
                <a:solidFill>
                  <a:schemeClr val="dk1"/>
                </a:solidFill>
                <a:latin typeface="Oswald Regular"/>
                <a:ea typeface="Oswald Regular"/>
                <a:cs typeface="Oswald Regular"/>
                <a:sym typeface="Oswald Regular"/>
              </a:defRPr>
            </a:lvl6pPr>
            <a:lvl7pPr lvl="6" algn="ctr" rtl="0">
              <a:spcBef>
                <a:spcPts val="0"/>
              </a:spcBef>
              <a:spcAft>
                <a:spcPts val="0"/>
              </a:spcAft>
              <a:buClr>
                <a:schemeClr val="dk1"/>
              </a:buClr>
              <a:buSzPts val="3600"/>
              <a:buFont typeface="Oswald Regular"/>
              <a:buNone/>
              <a:defRPr sz="3600">
                <a:solidFill>
                  <a:schemeClr val="dk1"/>
                </a:solidFill>
                <a:latin typeface="Oswald Regular"/>
                <a:ea typeface="Oswald Regular"/>
                <a:cs typeface="Oswald Regular"/>
                <a:sym typeface="Oswald Regular"/>
              </a:defRPr>
            </a:lvl7pPr>
            <a:lvl8pPr lvl="7" algn="ctr" rtl="0">
              <a:spcBef>
                <a:spcPts val="0"/>
              </a:spcBef>
              <a:spcAft>
                <a:spcPts val="0"/>
              </a:spcAft>
              <a:buClr>
                <a:schemeClr val="dk1"/>
              </a:buClr>
              <a:buSzPts val="3600"/>
              <a:buFont typeface="Oswald Regular"/>
              <a:buNone/>
              <a:defRPr sz="3600">
                <a:solidFill>
                  <a:schemeClr val="dk1"/>
                </a:solidFill>
                <a:latin typeface="Oswald Regular"/>
                <a:ea typeface="Oswald Regular"/>
                <a:cs typeface="Oswald Regular"/>
                <a:sym typeface="Oswald Regular"/>
              </a:defRPr>
            </a:lvl8pPr>
            <a:lvl9pPr lvl="8" algn="ctr" rtl="0">
              <a:spcBef>
                <a:spcPts val="0"/>
              </a:spcBef>
              <a:spcAft>
                <a:spcPts val="0"/>
              </a:spcAft>
              <a:buClr>
                <a:schemeClr val="dk1"/>
              </a:buClr>
              <a:buSzPts val="3600"/>
              <a:buFont typeface="Oswald Regular"/>
              <a:buNone/>
              <a:defRPr sz="3600">
                <a:solidFill>
                  <a:schemeClr val="dk1"/>
                </a:solidFill>
                <a:latin typeface="Oswald Regular"/>
                <a:ea typeface="Oswald Regular"/>
                <a:cs typeface="Oswald Regular"/>
                <a:sym typeface="Oswald Regul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8" r:id="rId6"/>
    <p:sldLayoutId id="2147483659" r:id="rId7"/>
    <p:sldLayoutId id="2147483660" r:id="rId8"/>
    <p:sldLayoutId id="2147483673" r:id="rId9"/>
    <p:sldLayoutId id="214748367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the-numbers.com/market/genres"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31"/>
          <p:cNvPicPr preferRelativeResize="0"/>
          <p:nvPr/>
        </p:nvPicPr>
        <p:blipFill rotWithShape="1">
          <a:blip r:embed="rId3">
            <a:alphaModFix/>
          </a:blip>
          <a:srcRect/>
          <a:stretch/>
        </p:blipFill>
        <p:spPr>
          <a:xfrm>
            <a:off x="720154" y="433429"/>
            <a:ext cx="7703700" cy="2347915"/>
          </a:xfrm>
          <a:prstGeom prst="rect">
            <a:avLst/>
          </a:prstGeom>
          <a:noFill/>
          <a:ln w="28575" cap="flat" cmpd="sng">
            <a:solidFill>
              <a:srgbClr val="F8F5DC"/>
            </a:solidFill>
            <a:prstDash val="solid"/>
            <a:round/>
            <a:headEnd type="none" w="sm" len="sm"/>
            <a:tailEnd type="none" w="sm" len="sm"/>
          </a:ln>
        </p:spPr>
      </p:pic>
      <p:sp>
        <p:nvSpPr>
          <p:cNvPr id="178" name="Google Shape;178;p31"/>
          <p:cNvSpPr txBox="1">
            <a:spLocks noGrp="1"/>
          </p:cNvSpPr>
          <p:nvPr>
            <p:ph type="ctrTitle"/>
          </p:nvPr>
        </p:nvSpPr>
        <p:spPr>
          <a:xfrm>
            <a:off x="952691" y="3057311"/>
            <a:ext cx="7706400" cy="1005000"/>
          </a:xfrm>
          <a:prstGeom prst="rect">
            <a:avLst/>
          </a:prstGeom>
        </p:spPr>
        <p:txBody>
          <a:bodyPr spcFirstLastPara="1" wrap="square" lIns="91425" tIns="91425" rIns="91425" bIns="91425" anchor="b" anchorCtr="0">
            <a:noAutofit/>
          </a:bodyPr>
          <a:lstStyle/>
          <a:p>
            <a:r>
              <a:rPr lang="en-US" dirty="0"/>
              <a:t>Behind The Success Of </a:t>
            </a:r>
            <a:r>
              <a:rPr lang="en-US" dirty="0">
                <a:solidFill>
                  <a:srgbClr val="49D8EC"/>
                </a:solidFill>
              </a:rPr>
              <a:t>Movies</a:t>
            </a:r>
            <a:endParaRPr dirty="0">
              <a:solidFill>
                <a:srgbClr val="49D8EC"/>
              </a:solidFill>
            </a:endParaRPr>
          </a:p>
        </p:txBody>
      </p:sp>
      <p:sp>
        <p:nvSpPr>
          <p:cNvPr id="179" name="Google Shape;179;p31"/>
          <p:cNvSpPr txBox="1">
            <a:spLocks noGrp="1"/>
          </p:cNvSpPr>
          <p:nvPr>
            <p:ph type="subTitle" idx="1"/>
          </p:nvPr>
        </p:nvSpPr>
        <p:spPr>
          <a:xfrm>
            <a:off x="720150" y="4178325"/>
            <a:ext cx="7703700" cy="348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Amit Finkman, Yonatan Adler, Amit Baras</a:t>
            </a:r>
            <a:endParaRPr dirty="0"/>
          </a:p>
        </p:txBody>
      </p:sp>
      <p:pic>
        <p:nvPicPr>
          <p:cNvPr id="180" name="Google Shape;180;p31"/>
          <p:cNvPicPr preferRelativeResize="0"/>
          <p:nvPr/>
        </p:nvPicPr>
        <p:blipFill>
          <a:blip r:embed="rId4">
            <a:alphaModFix/>
          </a:blip>
          <a:stretch>
            <a:fillRect/>
          </a:stretch>
        </p:blipFill>
        <p:spPr>
          <a:xfrm>
            <a:off x="-638784" y="2301038"/>
            <a:ext cx="4016902" cy="26632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D848F6A-F598-AB09-9C12-AD632BC916A6}"/>
              </a:ext>
            </a:extLst>
          </p:cNvPr>
          <p:cNvSpPr>
            <a:spLocks noGrp="1"/>
          </p:cNvSpPr>
          <p:nvPr>
            <p:ph type="title"/>
          </p:nvPr>
        </p:nvSpPr>
        <p:spPr/>
        <p:txBody>
          <a:bodyPr/>
          <a:lstStyle/>
          <a:p>
            <a:r>
              <a:rPr lang="en-US" dirty="0"/>
              <a:t>Charts</a:t>
            </a:r>
            <a:endParaRPr lang="he-IL" dirty="0"/>
          </a:p>
        </p:txBody>
      </p:sp>
      <p:grpSp>
        <p:nvGrpSpPr>
          <p:cNvPr id="8" name="קבוצה 7">
            <a:extLst>
              <a:ext uri="{FF2B5EF4-FFF2-40B4-BE49-F238E27FC236}">
                <a16:creationId xmlns:a16="http://schemas.microsoft.com/office/drawing/2014/main" id="{443BF53A-F976-B241-ED41-C512BE9AE797}"/>
              </a:ext>
            </a:extLst>
          </p:cNvPr>
          <p:cNvGrpSpPr/>
          <p:nvPr/>
        </p:nvGrpSpPr>
        <p:grpSpPr>
          <a:xfrm>
            <a:off x="445770" y="1512984"/>
            <a:ext cx="8487818" cy="3351324"/>
            <a:chOff x="469900" y="0"/>
            <a:chExt cx="5700395" cy="2364740"/>
          </a:xfrm>
        </p:grpSpPr>
        <p:pic>
          <p:nvPicPr>
            <p:cNvPr id="10" name="תמונה 9">
              <a:extLst>
                <a:ext uri="{FF2B5EF4-FFF2-40B4-BE49-F238E27FC236}">
                  <a16:creationId xmlns:a16="http://schemas.microsoft.com/office/drawing/2014/main" id="{1BC5118E-E62A-94B7-2638-A37E83F01E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9900" y="0"/>
              <a:ext cx="5700395" cy="2364740"/>
            </a:xfrm>
            <a:prstGeom prst="rect">
              <a:avLst/>
            </a:prstGeom>
          </p:spPr>
        </p:pic>
        <p:sp>
          <p:nvSpPr>
            <p:cNvPr id="11" name="מלבן: פינות מעוגלות 10">
              <a:extLst>
                <a:ext uri="{FF2B5EF4-FFF2-40B4-BE49-F238E27FC236}">
                  <a16:creationId xmlns:a16="http://schemas.microsoft.com/office/drawing/2014/main" id="{C94763FD-21BE-7152-5348-228C515B08ED}"/>
                </a:ext>
              </a:extLst>
            </p:cNvPr>
            <p:cNvSpPr/>
            <p:nvPr/>
          </p:nvSpPr>
          <p:spPr>
            <a:xfrm>
              <a:off x="5863004" y="155620"/>
              <a:ext cx="298450" cy="311150"/>
            </a:xfrm>
            <a:prstGeom prst="roundRect">
              <a:avLst/>
            </a:prstGeom>
          </p:spPr>
          <p:style>
            <a:lnRef idx="1">
              <a:schemeClr val="accent5"/>
            </a:lnRef>
            <a:fillRef idx="2">
              <a:schemeClr val="accent5"/>
            </a:fillRef>
            <a:effectRef idx="1">
              <a:schemeClr val="accent5"/>
            </a:effectRef>
            <a:fontRef idx="minor">
              <a:schemeClr val="dk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en-US" sz="1100" b="1" dirty="0">
                  <a:solidFill>
                    <a:schemeClr val="bg2"/>
                  </a:solidFill>
                  <a:effectLst/>
                  <a:ea typeface="Calibri" panose="020F0502020204030204" pitchFamily="34" charset="0"/>
                  <a:cs typeface="Arial" panose="020B0604020202020204" pitchFamily="34" charset="0"/>
                </a:rPr>
                <a:t>D</a:t>
              </a:r>
              <a:endParaRPr lang="en-US" sz="1100" dirty="0">
                <a:solidFill>
                  <a:schemeClr val="bg2"/>
                </a:solidFill>
                <a:effectLst/>
                <a:ea typeface="Calibri" panose="020F0502020204030204" pitchFamily="34" charset="0"/>
                <a:cs typeface="Arial" panose="020B0604020202020204" pitchFamily="34" charset="0"/>
              </a:endParaRPr>
            </a:p>
          </p:txBody>
        </p:sp>
      </p:grpSp>
      <p:sp>
        <p:nvSpPr>
          <p:cNvPr id="12" name="מלבן: פינות מעוגלות 11">
            <a:extLst>
              <a:ext uri="{FF2B5EF4-FFF2-40B4-BE49-F238E27FC236}">
                <a16:creationId xmlns:a16="http://schemas.microsoft.com/office/drawing/2014/main" id="{6AB71EFB-EE31-B8CD-CF92-95C175AE1C4C}"/>
              </a:ext>
            </a:extLst>
          </p:cNvPr>
          <p:cNvSpPr/>
          <p:nvPr/>
        </p:nvSpPr>
        <p:spPr>
          <a:xfrm>
            <a:off x="445770" y="1733530"/>
            <a:ext cx="444388" cy="440964"/>
          </a:xfrm>
          <a:prstGeom prst="roundRect">
            <a:avLst/>
          </a:prstGeom>
        </p:spPr>
        <p:style>
          <a:lnRef idx="1">
            <a:schemeClr val="accent5"/>
          </a:lnRef>
          <a:fillRef idx="2">
            <a:schemeClr val="accent5"/>
          </a:fillRef>
          <a:effectRef idx="1">
            <a:schemeClr val="accent5"/>
          </a:effectRef>
          <a:fontRef idx="minor">
            <a:schemeClr val="dk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en-US" sz="1100" b="1" dirty="0">
                <a:solidFill>
                  <a:schemeClr val="bg2"/>
                </a:solidFill>
                <a:effectLst/>
                <a:ea typeface="Calibri" panose="020F0502020204030204" pitchFamily="34" charset="0"/>
                <a:cs typeface="Arial" panose="020B0604020202020204" pitchFamily="34" charset="0"/>
              </a:rPr>
              <a:t>C</a:t>
            </a:r>
            <a:endParaRPr lang="en-US" sz="1100" dirty="0">
              <a:solidFill>
                <a:schemeClr val="bg2"/>
              </a:solidFill>
              <a:effectLs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1006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2" name="Google Shape;352;p43"/>
          <p:cNvPicPr preferRelativeResize="0"/>
          <p:nvPr/>
        </p:nvPicPr>
        <p:blipFill>
          <a:blip r:embed="rId3">
            <a:alphaModFix/>
          </a:blip>
          <a:stretch>
            <a:fillRect/>
          </a:stretch>
        </p:blipFill>
        <p:spPr>
          <a:xfrm>
            <a:off x="195800" y="2402100"/>
            <a:ext cx="5709577" cy="5890927"/>
          </a:xfrm>
          <a:prstGeom prst="rect">
            <a:avLst/>
          </a:prstGeom>
          <a:noFill/>
          <a:ln>
            <a:noFill/>
          </a:ln>
        </p:spPr>
      </p:pic>
      <p:sp>
        <p:nvSpPr>
          <p:cNvPr id="4" name="תיבת טקסט 3">
            <a:extLst>
              <a:ext uri="{FF2B5EF4-FFF2-40B4-BE49-F238E27FC236}">
                <a16:creationId xmlns:a16="http://schemas.microsoft.com/office/drawing/2014/main" id="{4B49FD7F-0512-023E-D5B8-3BE299514295}"/>
              </a:ext>
            </a:extLst>
          </p:cNvPr>
          <p:cNvSpPr txBox="1"/>
          <p:nvPr/>
        </p:nvSpPr>
        <p:spPr>
          <a:xfrm>
            <a:off x="1225296" y="1103376"/>
            <a:ext cx="6979920" cy="830997"/>
          </a:xfrm>
          <a:prstGeom prst="rect">
            <a:avLst/>
          </a:prstGeom>
          <a:noFill/>
        </p:spPr>
        <p:txBody>
          <a:bodyPr wrap="square" rtlCol="1">
            <a:spAutoFit/>
          </a:bodyPr>
          <a:lstStyle/>
          <a:p>
            <a:r>
              <a:rPr lang="he-IL" sz="4800" dirty="0">
                <a:solidFill>
                  <a:schemeClr val="accent2"/>
                </a:solidFill>
              </a:rPr>
              <a:t>בהצלחה בתקופה מבחנים</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2" name="Google Shape;192;p33"/>
          <p:cNvSpPr txBox="1">
            <a:spLocks noGrp="1"/>
          </p:cNvSpPr>
          <p:nvPr>
            <p:ph type="subTitle" idx="1"/>
          </p:nvPr>
        </p:nvSpPr>
        <p:spPr>
          <a:xfrm>
            <a:off x="1750025" y="2363425"/>
            <a:ext cx="2574000" cy="643200"/>
          </a:xfrm>
          <a:prstGeom prst="rect">
            <a:avLst/>
          </a:prstGeom>
        </p:spPr>
        <p:txBody>
          <a:bodyPr spcFirstLastPara="1" wrap="square" lIns="91425" tIns="91425" rIns="91425" bIns="91425" anchor="t" anchorCtr="0">
            <a:noAutofit/>
          </a:bodyPr>
          <a:lstStyle/>
          <a:p>
            <a:r>
              <a:rPr lang="en-US" dirty="0"/>
              <a:t>Introduction</a:t>
            </a:r>
          </a:p>
        </p:txBody>
      </p:sp>
      <p:sp>
        <p:nvSpPr>
          <p:cNvPr id="193" name="Google Shape;193;p33"/>
          <p:cNvSpPr txBox="1">
            <a:spLocks noGrp="1"/>
          </p:cNvSpPr>
          <p:nvPr>
            <p:ph type="subTitle" idx="2"/>
          </p:nvPr>
        </p:nvSpPr>
        <p:spPr>
          <a:xfrm>
            <a:off x="1750025" y="1869650"/>
            <a:ext cx="2574000" cy="5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Section A</a:t>
            </a:r>
            <a:endParaRPr/>
          </a:p>
        </p:txBody>
      </p:sp>
      <p:sp>
        <p:nvSpPr>
          <p:cNvPr id="194" name="Google Shape;194;p33"/>
          <p:cNvSpPr txBox="1">
            <a:spLocks noGrp="1"/>
          </p:cNvSpPr>
          <p:nvPr>
            <p:ph type="title" idx="3"/>
          </p:nvPr>
        </p:nvSpPr>
        <p:spPr>
          <a:xfrm>
            <a:off x="596025" y="1976800"/>
            <a:ext cx="1201200" cy="85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95" name="Google Shape;195;p33"/>
          <p:cNvSpPr txBox="1">
            <a:spLocks noGrp="1"/>
          </p:cNvSpPr>
          <p:nvPr>
            <p:ph type="subTitle" idx="4"/>
          </p:nvPr>
        </p:nvSpPr>
        <p:spPr>
          <a:xfrm>
            <a:off x="5850000" y="2363425"/>
            <a:ext cx="2574000" cy="643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600" dirty="0"/>
              <a:t>prior works and our innovation</a:t>
            </a:r>
            <a:endParaRPr dirty="0"/>
          </a:p>
        </p:txBody>
      </p:sp>
      <p:sp>
        <p:nvSpPr>
          <p:cNvPr id="196" name="Google Shape;196;p33"/>
          <p:cNvSpPr txBox="1">
            <a:spLocks noGrp="1"/>
          </p:cNvSpPr>
          <p:nvPr>
            <p:ph type="subTitle" idx="5"/>
          </p:nvPr>
        </p:nvSpPr>
        <p:spPr>
          <a:xfrm>
            <a:off x="5850000" y="1869650"/>
            <a:ext cx="2574000" cy="5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Section B</a:t>
            </a:r>
            <a:endParaRPr/>
          </a:p>
        </p:txBody>
      </p:sp>
      <p:sp>
        <p:nvSpPr>
          <p:cNvPr id="197" name="Google Shape;197;p33"/>
          <p:cNvSpPr txBox="1">
            <a:spLocks noGrp="1"/>
          </p:cNvSpPr>
          <p:nvPr>
            <p:ph type="title" idx="6"/>
          </p:nvPr>
        </p:nvSpPr>
        <p:spPr>
          <a:xfrm>
            <a:off x="4695925" y="1976800"/>
            <a:ext cx="1201200" cy="85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98" name="Google Shape;198;p33"/>
          <p:cNvSpPr txBox="1">
            <a:spLocks noGrp="1"/>
          </p:cNvSpPr>
          <p:nvPr>
            <p:ph type="subTitle" idx="7"/>
          </p:nvPr>
        </p:nvSpPr>
        <p:spPr>
          <a:xfrm>
            <a:off x="1750025" y="3897600"/>
            <a:ext cx="2574000" cy="643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Overview</a:t>
            </a:r>
            <a:endParaRPr dirty="0"/>
          </a:p>
        </p:txBody>
      </p:sp>
      <p:sp>
        <p:nvSpPr>
          <p:cNvPr id="199" name="Google Shape;199;p33"/>
          <p:cNvSpPr txBox="1">
            <a:spLocks noGrp="1"/>
          </p:cNvSpPr>
          <p:nvPr>
            <p:ph type="subTitle" idx="8"/>
          </p:nvPr>
        </p:nvSpPr>
        <p:spPr>
          <a:xfrm>
            <a:off x="1750025" y="3403825"/>
            <a:ext cx="2574000" cy="5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Section C</a:t>
            </a:r>
            <a:endParaRPr dirty="0"/>
          </a:p>
        </p:txBody>
      </p:sp>
      <p:sp>
        <p:nvSpPr>
          <p:cNvPr id="200" name="Google Shape;200;p33"/>
          <p:cNvSpPr txBox="1">
            <a:spLocks noGrp="1"/>
          </p:cNvSpPr>
          <p:nvPr>
            <p:ph type="title" idx="9"/>
          </p:nvPr>
        </p:nvSpPr>
        <p:spPr>
          <a:xfrm>
            <a:off x="596025" y="3510975"/>
            <a:ext cx="1201200" cy="85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01" name="Google Shape;201;p33"/>
          <p:cNvSpPr txBox="1">
            <a:spLocks noGrp="1"/>
          </p:cNvSpPr>
          <p:nvPr>
            <p:ph type="subTitle" idx="13"/>
          </p:nvPr>
        </p:nvSpPr>
        <p:spPr>
          <a:xfrm>
            <a:off x="5850000" y="3897600"/>
            <a:ext cx="2574000" cy="643200"/>
          </a:xfrm>
          <a:prstGeom prst="rect">
            <a:avLst/>
          </a:prstGeom>
        </p:spPr>
        <p:txBody>
          <a:bodyPr spcFirstLastPara="1" wrap="square" lIns="91425" tIns="91425" rIns="91425" bIns="91425" anchor="t" anchorCtr="0">
            <a:noAutofit/>
          </a:bodyPr>
          <a:lstStyle/>
          <a:p>
            <a:r>
              <a:rPr lang="en-US" dirty="0"/>
              <a:t>Results and Conclusion</a:t>
            </a:r>
          </a:p>
        </p:txBody>
      </p:sp>
      <p:sp>
        <p:nvSpPr>
          <p:cNvPr id="202" name="Google Shape;202;p33"/>
          <p:cNvSpPr txBox="1">
            <a:spLocks noGrp="1"/>
          </p:cNvSpPr>
          <p:nvPr>
            <p:ph type="subTitle" idx="14"/>
          </p:nvPr>
        </p:nvSpPr>
        <p:spPr>
          <a:xfrm>
            <a:off x="5850000" y="3403825"/>
            <a:ext cx="2574000" cy="5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Section D</a:t>
            </a:r>
            <a:endParaRPr/>
          </a:p>
        </p:txBody>
      </p:sp>
      <p:sp>
        <p:nvSpPr>
          <p:cNvPr id="203" name="Google Shape;203;p33"/>
          <p:cNvSpPr txBox="1">
            <a:spLocks noGrp="1"/>
          </p:cNvSpPr>
          <p:nvPr>
            <p:ph type="title" idx="15"/>
          </p:nvPr>
        </p:nvSpPr>
        <p:spPr>
          <a:xfrm>
            <a:off x="4695925" y="3510975"/>
            <a:ext cx="1201200" cy="85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pic>
        <p:nvPicPr>
          <p:cNvPr id="204" name="Google Shape;204;p33"/>
          <p:cNvPicPr preferRelativeResize="0"/>
          <p:nvPr/>
        </p:nvPicPr>
        <p:blipFill>
          <a:blip r:embed="rId3">
            <a:alphaModFix/>
          </a:blip>
          <a:stretch>
            <a:fillRect/>
          </a:stretch>
        </p:blipFill>
        <p:spPr>
          <a:xfrm>
            <a:off x="7325945" y="421575"/>
            <a:ext cx="1573858" cy="1404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9" name="Shape 586">
            <a:extLst>
              <a:ext uri="{FF2B5EF4-FFF2-40B4-BE49-F238E27FC236}">
                <a16:creationId xmlns:a16="http://schemas.microsoft.com/office/drawing/2014/main" id="{37E8BA5B-8C18-306B-4662-79349CCC08B8}"/>
              </a:ext>
            </a:extLst>
          </p:cNvPr>
          <p:cNvSpPr>
            <a:spLocks noGrp="1"/>
          </p:cNvSpPr>
          <p:nvPr>
            <p:ph type="title"/>
          </p:nvPr>
        </p:nvSpPr>
        <p:spPr>
          <a:xfrm>
            <a:off x="227013" y="274639"/>
            <a:ext cx="6797901" cy="1046162"/>
          </a:xfrm>
          <a:prstGeom prst="rect">
            <a:avLst/>
          </a:prstGeom>
        </p:spPr>
        <p:txBody>
          <a:bodyPr/>
          <a:lstStyle/>
          <a:p>
            <a:r>
              <a:rPr sz="6000" dirty="0"/>
              <a:t>Introduction</a:t>
            </a:r>
          </a:p>
        </p:txBody>
      </p:sp>
      <p:sp>
        <p:nvSpPr>
          <p:cNvPr id="10" name="Shape 587">
            <a:extLst>
              <a:ext uri="{FF2B5EF4-FFF2-40B4-BE49-F238E27FC236}">
                <a16:creationId xmlns:a16="http://schemas.microsoft.com/office/drawing/2014/main" id="{17D0B3D6-A70D-FCD3-4D5E-49674873A59F}"/>
              </a:ext>
            </a:extLst>
          </p:cNvPr>
          <p:cNvSpPr txBox="1">
            <a:spLocks/>
          </p:cNvSpPr>
          <p:nvPr/>
        </p:nvSpPr>
        <p:spPr>
          <a:xfrm>
            <a:off x="3861267" y="611825"/>
            <a:ext cx="8691562" cy="804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Ubuntu"/>
              <a:buNone/>
              <a:defRPr sz="1600" b="0" i="0" u="none" strike="noStrike" cap="none">
                <a:solidFill>
                  <a:srgbClr val="F8F5DC"/>
                </a:solidFill>
                <a:latin typeface="Ubuntu"/>
                <a:ea typeface="Ubuntu"/>
                <a:cs typeface="Ubuntu"/>
                <a:sym typeface="Ubuntu"/>
              </a:defRPr>
            </a:lvl1pPr>
            <a:lvl2pPr marL="914400" marR="0" lvl="1" indent="-330200" algn="l" rtl="0">
              <a:lnSpc>
                <a:spcPct val="100000"/>
              </a:lnSpc>
              <a:spcBef>
                <a:spcPts val="0"/>
              </a:spcBef>
              <a:spcAft>
                <a:spcPts val="0"/>
              </a:spcAft>
              <a:buClr>
                <a:schemeClr val="dk1"/>
              </a:buClr>
              <a:buSzPts val="2100"/>
              <a:buFont typeface="Ubuntu"/>
              <a:buNone/>
              <a:defRPr sz="2100" b="0" i="0" u="none" strike="noStrike" cap="none">
                <a:solidFill>
                  <a:schemeClr val="dk1"/>
                </a:solidFill>
                <a:latin typeface="Ubuntu"/>
                <a:ea typeface="Ubuntu"/>
                <a:cs typeface="Ubuntu"/>
                <a:sym typeface="Ubuntu"/>
              </a:defRPr>
            </a:lvl2pPr>
            <a:lvl3pPr marL="1371600" marR="0" lvl="2" indent="-330200" algn="l" rtl="0">
              <a:lnSpc>
                <a:spcPct val="100000"/>
              </a:lnSpc>
              <a:spcBef>
                <a:spcPts val="0"/>
              </a:spcBef>
              <a:spcAft>
                <a:spcPts val="0"/>
              </a:spcAft>
              <a:buClr>
                <a:schemeClr val="dk1"/>
              </a:buClr>
              <a:buSzPts val="2100"/>
              <a:buFont typeface="Ubuntu"/>
              <a:buNone/>
              <a:defRPr sz="2100" b="0" i="0" u="none" strike="noStrike" cap="none">
                <a:solidFill>
                  <a:schemeClr val="dk1"/>
                </a:solidFill>
                <a:latin typeface="Ubuntu"/>
                <a:ea typeface="Ubuntu"/>
                <a:cs typeface="Ubuntu"/>
                <a:sym typeface="Ubuntu"/>
              </a:defRPr>
            </a:lvl3pPr>
            <a:lvl4pPr marL="1828800" marR="0" lvl="3" indent="-330200" algn="l" rtl="0">
              <a:lnSpc>
                <a:spcPct val="100000"/>
              </a:lnSpc>
              <a:spcBef>
                <a:spcPts val="0"/>
              </a:spcBef>
              <a:spcAft>
                <a:spcPts val="0"/>
              </a:spcAft>
              <a:buClr>
                <a:schemeClr val="dk1"/>
              </a:buClr>
              <a:buSzPts val="2100"/>
              <a:buFont typeface="Ubuntu"/>
              <a:buNone/>
              <a:defRPr sz="2100" b="0" i="0" u="none" strike="noStrike" cap="none">
                <a:solidFill>
                  <a:schemeClr val="dk1"/>
                </a:solidFill>
                <a:latin typeface="Ubuntu"/>
                <a:ea typeface="Ubuntu"/>
                <a:cs typeface="Ubuntu"/>
                <a:sym typeface="Ubuntu"/>
              </a:defRPr>
            </a:lvl4pPr>
            <a:lvl5pPr marL="2286000" marR="0" lvl="4" indent="-330200" algn="l" rtl="0">
              <a:lnSpc>
                <a:spcPct val="100000"/>
              </a:lnSpc>
              <a:spcBef>
                <a:spcPts val="0"/>
              </a:spcBef>
              <a:spcAft>
                <a:spcPts val="0"/>
              </a:spcAft>
              <a:buClr>
                <a:schemeClr val="dk1"/>
              </a:buClr>
              <a:buSzPts val="2100"/>
              <a:buFont typeface="Ubuntu"/>
              <a:buNone/>
              <a:defRPr sz="2100" b="0" i="0" u="none" strike="noStrike" cap="none">
                <a:solidFill>
                  <a:schemeClr val="dk1"/>
                </a:solidFill>
                <a:latin typeface="Ubuntu"/>
                <a:ea typeface="Ubuntu"/>
                <a:cs typeface="Ubuntu"/>
                <a:sym typeface="Ubuntu"/>
              </a:defRPr>
            </a:lvl5pPr>
            <a:lvl6pPr marL="2743200" marR="0" lvl="5" indent="-330200" algn="l" rtl="0">
              <a:lnSpc>
                <a:spcPct val="100000"/>
              </a:lnSpc>
              <a:spcBef>
                <a:spcPts val="0"/>
              </a:spcBef>
              <a:spcAft>
                <a:spcPts val="0"/>
              </a:spcAft>
              <a:buClr>
                <a:schemeClr val="dk1"/>
              </a:buClr>
              <a:buSzPts val="2100"/>
              <a:buFont typeface="Ubuntu"/>
              <a:buNone/>
              <a:defRPr sz="2100" b="0" i="0" u="none" strike="noStrike" cap="none">
                <a:solidFill>
                  <a:schemeClr val="dk1"/>
                </a:solidFill>
                <a:latin typeface="Ubuntu"/>
                <a:ea typeface="Ubuntu"/>
                <a:cs typeface="Ubuntu"/>
                <a:sym typeface="Ubuntu"/>
              </a:defRPr>
            </a:lvl6pPr>
            <a:lvl7pPr marL="3200400" marR="0" lvl="6" indent="-330200" algn="l" rtl="0">
              <a:lnSpc>
                <a:spcPct val="100000"/>
              </a:lnSpc>
              <a:spcBef>
                <a:spcPts val="0"/>
              </a:spcBef>
              <a:spcAft>
                <a:spcPts val="0"/>
              </a:spcAft>
              <a:buClr>
                <a:schemeClr val="dk1"/>
              </a:buClr>
              <a:buSzPts val="2100"/>
              <a:buFont typeface="Ubuntu"/>
              <a:buNone/>
              <a:defRPr sz="2100" b="0" i="0" u="none" strike="noStrike" cap="none">
                <a:solidFill>
                  <a:schemeClr val="dk1"/>
                </a:solidFill>
                <a:latin typeface="Ubuntu"/>
                <a:ea typeface="Ubuntu"/>
                <a:cs typeface="Ubuntu"/>
                <a:sym typeface="Ubuntu"/>
              </a:defRPr>
            </a:lvl7pPr>
            <a:lvl8pPr marL="3657600" marR="0" lvl="7" indent="-330200" algn="l" rtl="0">
              <a:lnSpc>
                <a:spcPct val="100000"/>
              </a:lnSpc>
              <a:spcBef>
                <a:spcPts val="0"/>
              </a:spcBef>
              <a:spcAft>
                <a:spcPts val="0"/>
              </a:spcAft>
              <a:buClr>
                <a:schemeClr val="dk1"/>
              </a:buClr>
              <a:buSzPts val="2100"/>
              <a:buFont typeface="Ubuntu"/>
              <a:buNone/>
              <a:defRPr sz="2100" b="0" i="0" u="none" strike="noStrike" cap="none">
                <a:solidFill>
                  <a:schemeClr val="dk1"/>
                </a:solidFill>
                <a:latin typeface="Ubuntu"/>
                <a:ea typeface="Ubuntu"/>
                <a:cs typeface="Ubuntu"/>
                <a:sym typeface="Ubuntu"/>
              </a:defRPr>
            </a:lvl8pPr>
            <a:lvl9pPr marL="4114800" marR="0" lvl="8" indent="-330200" algn="l" rtl="0">
              <a:lnSpc>
                <a:spcPct val="100000"/>
              </a:lnSpc>
              <a:spcBef>
                <a:spcPts val="0"/>
              </a:spcBef>
              <a:spcAft>
                <a:spcPts val="0"/>
              </a:spcAft>
              <a:buClr>
                <a:schemeClr val="dk1"/>
              </a:buClr>
              <a:buSzPts val="2100"/>
              <a:buFont typeface="Ubuntu"/>
              <a:buNone/>
              <a:defRPr sz="2100" b="0" i="0" u="none" strike="noStrike" cap="none">
                <a:solidFill>
                  <a:schemeClr val="dk1"/>
                </a:solidFill>
                <a:latin typeface="Ubuntu"/>
                <a:ea typeface="Ubuntu"/>
                <a:cs typeface="Ubuntu"/>
                <a:sym typeface="Ubuntu"/>
              </a:defRPr>
            </a:lvl9pPr>
          </a:lstStyle>
          <a:p>
            <a:r>
              <a:rPr lang="en-US" dirty="0"/>
              <a:t>Movie success insights</a:t>
            </a:r>
          </a:p>
        </p:txBody>
      </p:sp>
      <p:sp>
        <p:nvSpPr>
          <p:cNvPr id="11" name="Shape 588">
            <a:extLst>
              <a:ext uri="{FF2B5EF4-FFF2-40B4-BE49-F238E27FC236}">
                <a16:creationId xmlns:a16="http://schemas.microsoft.com/office/drawing/2014/main" id="{A9C0A001-813D-6B27-213E-71F7028FE207}"/>
              </a:ext>
            </a:extLst>
          </p:cNvPr>
          <p:cNvSpPr txBox="1">
            <a:spLocks/>
          </p:cNvSpPr>
          <p:nvPr/>
        </p:nvSpPr>
        <p:spPr>
          <a:xfrm>
            <a:off x="377552" y="1469835"/>
            <a:ext cx="8691562" cy="3535027"/>
          </a:xfrm>
          <a:prstGeom prst="rect">
            <a:avLst/>
          </a:prstGeom>
          <a:extLst>
            <a:ext uri="{C572A759-6A51-4108-AA02-DFA0A04FC94B}">
              <ma14:wrappingTextBoxFlag xmlns:ma14="http://schemas.microsoft.com/office/mac/drawingml/2011/main" xmlns="" val="1"/>
            </a:ext>
          </a:extLst>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0035" indent="-280035" defTabSz="448055">
              <a:spcBef>
                <a:spcPts val="1100"/>
              </a:spcBef>
              <a:buSzPct val="100000"/>
              <a:buFont typeface="Arial"/>
              <a:buChar char="•"/>
              <a:defRPr sz="1764"/>
            </a:pPr>
            <a:r>
              <a:rPr lang="en-US" sz="1764" dirty="0">
                <a:solidFill>
                  <a:schemeClr val="accent1"/>
                </a:solidFill>
              </a:rPr>
              <a:t>How can we tell the success of a movie before it is released in cinema?</a:t>
            </a:r>
          </a:p>
          <a:p>
            <a:pPr marL="280035" indent="-280035" defTabSz="448055">
              <a:spcBef>
                <a:spcPts val="1100"/>
              </a:spcBef>
              <a:buSzPct val="100000"/>
              <a:buFont typeface="Arial"/>
              <a:buChar char="•"/>
              <a:defRPr sz="1764"/>
            </a:pPr>
            <a:r>
              <a:rPr lang="en-US" sz="1764" dirty="0">
                <a:solidFill>
                  <a:schemeClr val="accent1"/>
                </a:solidFill>
              </a:rPr>
              <a:t>What are the factors  that impact  the most?</a:t>
            </a:r>
          </a:p>
          <a:p>
            <a:pPr marL="280035" indent="-280035" defTabSz="448055">
              <a:spcBef>
                <a:spcPts val="1100"/>
              </a:spcBef>
              <a:buSzPct val="100000"/>
              <a:buFont typeface="Arial"/>
              <a:buChar char="•"/>
              <a:defRPr sz="1764"/>
            </a:pPr>
            <a:r>
              <a:rPr lang="en-US" sz="1764" dirty="0">
                <a:solidFill>
                  <a:schemeClr val="accent1"/>
                </a:solidFill>
              </a:rPr>
              <a:t>Is their any factors  combination that grantee movie success in all 3 parameters?</a:t>
            </a:r>
          </a:p>
          <a:p>
            <a:pPr defTabSz="448055">
              <a:spcBef>
                <a:spcPts val="1100"/>
              </a:spcBef>
              <a:buSzPct val="100000"/>
              <a:defRPr sz="1764"/>
            </a:pPr>
            <a:endParaRPr lang="en-US" sz="1764" dirty="0">
              <a:solidFill>
                <a:schemeClr val="accent1"/>
              </a:solidFill>
            </a:endParaRPr>
          </a:p>
          <a:p>
            <a:pPr defTabSz="448055">
              <a:spcBef>
                <a:spcPts val="1100"/>
              </a:spcBef>
              <a:buSzPct val="100000"/>
              <a:defRPr sz="1764"/>
            </a:pPr>
            <a:r>
              <a:rPr lang="en-US" sz="1764" dirty="0">
                <a:solidFill>
                  <a:schemeClr val="accent1"/>
                </a:solidFill>
              </a:rPr>
              <a:t>Our main goal in this project is to find out what are the most significant factors and connections that influence our success indicators and explained the </a:t>
            </a:r>
            <a:r>
              <a:rPr lang="en-US" sz="1764" dirty="0" err="1">
                <a:solidFill>
                  <a:schemeClr val="accent1"/>
                </a:solidFill>
              </a:rPr>
              <a:t>rusults</a:t>
            </a:r>
            <a:r>
              <a:rPr lang="en-US" sz="1764" dirty="0">
                <a:solidFill>
                  <a:schemeClr val="accent1"/>
                </a:solidFill>
              </a:rPr>
              <a:t> in scientific and research way based on studies done on similar topics</a:t>
            </a:r>
          </a:p>
        </p:txBody>
      </p:sp>
      <p:sp>
        <p:nvSpPr>
          <p:cNvPr id="12" name="Shape 587">
            <a:extLst>
              <a:ext uri="{FF2B5EF4-FFF2-40B4-BE49-F238E27FC236}">
                <a16:creationId xmlns:a16="http://schemas.microsoft.com/office/drawing/2014/main" id="{7B9303CA-1846-EE12-109A-1623D8C4FE02}"/>
              </a:ext>
            </a:extLst>
          </p:cNvPr>
          <p:cNvSpPr txBox="1">
            <a:spLocks/>
          </p:cNvSpPr>
          <p:nvPr/>
        </p:nvSpPr>
        <p:spPr>
          <a:xfrm>
            <a:off x="531813" y="4147360"/>
            <a:ext cx="7268508" cy="62218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fontScale="85000" lnSpcReduction="20000"/>
          </a:bodyPr>
          <a:lstStyle>
            <a:lvl1pPr marL="0" marR="0" indent="0" algn="l" defTabSz="457200" rtl="0" latinLnBrk="0">
              <a:lnSpc>
                <a:spcPct val="100000"/>
              </a:lnSpc>
              <a:spcBef>
                <a:spcPts val="500"/>
              </a:spcBef>
              <a:spcAft>
                <a:spcPts val="0"/>
              </a:spcAft>
              <a:buClrTx/>
              <a:buSzTx/>
              <a:buFontTx/>
              <a:buNone/>
              <a:tabLst/>
              <a:defRPr sz="2400" b="0" i="0" u="none" strike="noStrike" cap="none" spc="0" baseline="0">
                <a:ln>
                  <a:noFill/>
                </a:ln>
                <a:solidFill>
                  <a:srgbClr val="000000"/>
                </a:solidFill>
                <a:uFillTx/>
                <a:latin typeface="Century Gothic"/>
                <a:ea typeface="Century Gothic"/>
                <a:cs typeface="Century Gothic"/>
                <a:sym typeface="Century Gothic"/>
              </a:defRPr>
            </a:lvl1pPr>
            <a:lvl2pPr marL="768927" marR="0" indent="-311727" algn="l" defTabSz="457200" rtl="0" latinLnBrk="0">
              <a:lnSpc>
                <a:spcPct val="100000"/>
              </a:lnSpc>
              <a:spcBef>
                <a:spcPts val="500"/>
              </a:spcBef>
              <a:spcAft>
                <a:spcPts val="0"/>
              </a:spcAft>
              <a:buClrTx/>
              <a:buSzPct val="100000"/>
              <a:buFontTx/>
              <a:buChar char="–"/>
              <a:tabLst/>
              <a:defRPr sz="2400" b="0" i="0" u="none" strike="noStrike" cap="none" spc="0" baseline="0">
                <a:ln>
                  <a:noFill/>
                </a:ln>
                <a:solidFill>
                  <a:srgbClr val="000000"/>
                </a:solidFill>
                <a:uFillTx/>
                <a:latin typeface="Century Gothic"/>
                <a:ea typeface="Century Gothic"/>
                <a:cs typeface="Century Gothic"/>
                <a:sym typeface="Century Gothic"/>
              </a:defRPr>
            </a:lvl2pPr>
            <a:lvl3pPr marL="0" marR="0" indent="914400" algn="l" defTabSz="457200" rtl="0" latinLnBrk="0">
              <a:lnSpc>
                <a:spcPct val="100000"/>
              </a:lnSpc>
              <a:spcBef>
                <a:spcPts val="500"/>
              </a:spcBef>
              <a:spcAft>
                <a:spcPts val="0"/>
              </a:spcAft>
              <a:buClrTx/>
              <a:buSzTx/>
              <a:buFontTx/>
              <a:buNone/>
              <a:tabLst/>
              <a:defRPr sz="2400" b="0" i="0" u="none" strike="noStrike" cap="none" spc="0" baseline="0">
                <a:ln>
                  <a:noFill/>
                </a:ln>
                <a:solidFill>
                  <a:srgbClr val="000000"/>
                </a:solidFill>
                <a:uFillTx/>
                <a:latin typeface="Century Gothic"/>
                <a:ea typeface="Century Gothic"/>
                <a:cs typeface="Century Gothic"/>
                <a:sym typeface="Century Gothic"/>
              </a:defRPr>
            </a:lvl3pPr>
            <a:lvl4pPr marL="0" marR="0" indent="1371600" algn="l" defTabSz="457200" rtl="0" latinLnBrk="0">
              <a:lnSpc>
                <a:spcPct val="100000"/>
              </a:lnSpc>
              <a:spcBef>
                <a:spcPts val="500"/>
              </a:spcBef>
              <a:spcAft>
                <a:spcPts val="0"/>
              </a:spcAft>
              <a:buClrTx/>
              <a:buSzTx/>
              <a:buFontTx/>
              <a:buNone/>
              <a:tabLst/>
              <a:defRPr sz="2400" b="0" i="0" u="none" strike="noStrike" cap="none" spc="0" baseline="0">
                <a:ln>
                  <a:noFill/>
                </a:ln>
                <a:solidFill>
                  <a:srgbClr val="000000"/>
                </a:solidFill>
                <a:uFillTx/>
                <a:latin typeface="Century Gothic"/>
                <a:ea typeface="Century Gothic"/>
                <a:cs typeface="Century Gothic"/>
                <a:sym typeface="Century Gothic"/>
              </a:defRPr>
            </a:lvl4pPr>
            <a:lvl5pPr marL="0" marR="0" indent="1828800" algn="l" defTabSz="457200" rtl="0" latinLnBrk="0">
              <a:lnSpc>
                <a:spcPct val="100000"/>
              </a:lnSpc>
              <a:spcBef>
                <a:spcPts val="500"/>
              </a:spcBef>
              <a:spcAft>
                <a:spcPts val="0"/>
              </a:spcAft>
              <a:buClrTx/>
              <a:buSzTx/>
              <a:buFontTx/>
              <a:buNone/>
              <a:tabLst/>
              <a:defRPr sz="2400" b="0" i="0" u="none" strike="noStrike" cap="none" spc="0" baseline="0">
                <a:ln>
                  <a:noFill/>
                </a:ln>
                <a:solidFill>
                  <a:srgbClr val="000000"/>
                </a:solidFill>
                <a:uFillTx/>
                <a:latin typeface="Century Gothic"/>
                <a:ea typeface="Century Gothic"/>
                <a:cs typeface="Century Gothic"/>
                <a:sym typeface="Century Gothic"/>
              </a:defRPr>
            </a:lvl5pPr>
            <a:lvl6pPr marL="2491739" marR="0" indent="-205739"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rgbClr val="000000"/>
                </a:solidFill>
                <a:uFillTx/>
                <a:latin typeface="Century Gothic"/>
                <a:ea typeface="Century Gothic"/>
                <a:cs typeface="Century Gothic"/>
                <a:sym typeface="Century Gothic"/>
              </a:defRPr>
            </a:lvl6pPr>
            <a:lvl7pPr marL="2948939" marR="0" indent="-205739"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rgbClr val="000000"/>
                </a:solidFill>
                <a:uFillTx/>
                <a:latin typeface="Century Gothic"/>
                <a:ea typeface="Century Gothic"/>
                <a:cs typeface="Century Gothic"/>
                <a:sym typeface="Century Gothic"/>
              </a:defRPr>
            </a:lvl7pPr>
            <a:lvl8pPr marL="3406140" marR="0" indent="-205740"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rgbClr val="000000"/>
                </a:solidFill>
                <a:uFillTx/>
                <a:latin typeface="Century Gothic"/>
                <a:ea typeface="Century Gothic"/>
                <a:cs typeface="Century Gothic"/>
                <a:sym typeface="Century Gothic"/>
              </a:defRPr>
            </a:lvl8pPr>
            <a:lvl9pPr marL="3863340" marR="0" indent="-205740"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rgbClr val="000000"/>
                </a:solidFill>
                <a:uFillTx/>
                <a:latin typeface="Century Gothic"/>
                <a:ea typeface="Century Gothic"/>
                <a:cs typeface="Century Gothic"/>
                <a:sym typeface="Century Gothic"/>
              </a:defRPr>
            </a:lvl9pPr>
          </a:lstStyle>
          <a:p>
            <a:pPr hangingPunct="1"/>
            <a:r>
              <a:rPr lang="en-US" dirty="0">
                <a:solidFill>
                  <a:schemeClr val="accent1"/>
                </a:solidFill>
              </a:rPr>
              <a:t>We measure success in three ways: gross, rating, and award winning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5"/>
          <p:cNvSpPr txBox="1">
            <a:spLocks noGrp="1"/>
          </p:cNvSpPr>
          <p:nvPr>
            <p:ph type="subTitle" idx="1"/>
          </p:nvPr>
        </p:nvSpPr>
        <p:spPr>
          <a:xfrm>
            <a:off x="988722" y="369100"/>
            <a:ext cx="6802800" cy="15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We know that we are neither the first nor the second to study the subject (to say the least) – the most is trying to build a regression model to predict the movie's rating, so we chose a path whose focus is the reasons and explains for the differences between the various factors for success and the focus is really not building a prediction model that only serves to help establish significant variables, but find the connections and give research explanations as to why they happen</a:t>
            </a:r>
            <a:endParaRPr sz="1800" dirty="0"/>
          </a:p>
        </p:txBody>
      </p:sp>
      <p:sp>
        <p:nvSpPr>
          <p:cNvPr id="217" name="Google Shape;217;p35"/>
          <p:cNvSpPr txBox="1">
            <a:spLocks noGrp="1"/>
          </p:cNvSpPr>
          <p:nvPr>
            <p:ph type="subTitle" idx="2"/>
          </p:nvPr>
        </p:nvSpPr>
        <p:spPr>
          <a:xfrm>
            <a:off x="1123450" y="3188600"/>
            <a:ext cx="68028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sz="2400" dirty="0"/>
              <a:t>familiarity with prior works and our innovation</a:t>
            </a:r>
            <a:endParaRPr sz="2400" dirty="0"/>
          </a:p>
        </p:txBody>
      </p:sp>
      <p:pic>
        <p:nvPicPr>
          <p:cNvPr id="218" name="Google Shape;218;p35"/>
          <p:cNvPicPr preferRelativeResize="0"/>
          <p:nvPr/>
        </p:nvPicPr>
        <p:blipFill>
          <a:blip r:embed="rId3">
            <a:alphaModFix/>
          </a:blip>
          <a:stretch>
            <a:fillRect/>
          </a:stretch>
        </p:blipFill>
        <p:spPr>
          <a:xfrm>
            <a:off x="7208473" y="2511950"/>
            <a:ext cx="1166099" cy="1682726"/>
          </a:xfrm>
          <a:prstGeom prst="rect">
            <a:avLst/>
          </a:prstGeom>
          <a:noFill/>
          <a:ln>
            <a:noFill/>
          </a:ln>
        </p:spPr>
      </p:pic>
      <p:pic>
        <p:nvPicPr>
          <p:cNvPr id="219" name="Google Shape;219;p35"/>
          <p:cNvPicPr preferRelativeResize="0"/>
          <p:nvPr/>
        </p:nvPicPr>
        <p:blipFill>
          <a:blip r:embed="rId3">
            <a:alphaModFix/>
          </a:blip>
          <a:stretch>
            <a:fillRect/>
          </a:stretch>
        </p:blipFill>
        <p:spPr>
          <a:xfrm flipH="1">
            <a:off x="719998" y="2511950"/>
            <a:ext cx="1166099" cy="16827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7"/>
          <p:cNvSpPr txBox="1">
            <a:spLocks noGrp="1"/>
          </p:cNvSpPr>
          <p:nvPr>
            <p:ph type="body" idx="1"/>
          </p:nvPr>
        </p:nvSpPr>
        <p:spPr>
          <a:xfrm>
            <a:off x="533060" y="1391362"/>
            <a:ext cx="8077880" cy="3525412"/>
          </a:xfrm>
          <a:prstGeom prst="rect">
            <a:avLst/>
          </a:prstGeom>
        </p:spPr>
        <p:txBody>
          <a:bodyPr spcFirstLastPara="1" wrap="square" lIns="91425" tIns="91425" rIns="91425" bIns="91425" anchor="t" anchorCtr="0">
            <a:noAutofit/>
          </a:bodyPr>
          <a:lstStyle/>
          <a:p>
            <a:pPr marL="0" indent="0">
              <a:buClr>
                <a:srgbClr val="543C52"/>
              </a:buClr>
              <a:buSzPts val="1100"/>
              <a:buNone/>
            </a:pPr>
            <a:r>
              <a:rPr lang="en-US" dirty="0">
                <a:effectLst/>
                <a:latin typeface="Calibri" panose="020F0502020204030204" pitchFamily="34" charset="0"/>
                <a:ea typeface="Calibri" panose="020F0502020204030204" pitchFamily="34" charset="0"/>
                <a:cs typeface="Arial" panose="020B0604020202020204" pitchFamily="34" charset="0"/>
              </a:rPr>
              <a:t>The data for the project included two datasets that was taken from Kaggle and one dataset contains movie's released month that scrapped from IMDB site.</a:t>
            </a:r>
          </a:p>
          <a:p>
            <a:pPr marL="0" indent="0">
              <a:buClr>
                <a:srgbClr val="543C52"/>
              </a:buClr>
              <a:buSzPts val="1100"/>
              <a:buNone/>
            </a:pPr>
            <a:endParaRPr lang="en-US" dirty="0">
              <a:latin typeface="Calibri" panose="020F0502020204030204" pitchFamily="34" charset="0"/>
              <a:ea typeface="Calibri" panose="020F0502020204030204" pitchFamily="34" charset="0"/>
              <a:cs typeface="Arial" panose="020B0604020202020204" pitchFamily="34" charset="0"/>
            </a:endParaRPr>
          </a:p>
          <a:p>
            <a:pPr marL="0" indent="0">
              <a:buClr>
                <a:srgbClr val="543C52"/>
              </a:buClr>
              <a:buSzPts val="1100"/>
              <a:buNone/>
            </a:pPr>
            <a:r>
              <a:rPr lang="en-US" dirty="0">
                <a:effectLst/>
                <a:latin typeface="Calibri" panose="020F0502020204030204" pitchFamily="34" charset="0"/>
                <a:ea typeface="Calibri" panose="020F0502020204030204" pitchFamily="34" charset="0"/>
                <a:cs typeface="Arial" panose="020B0604020202020204" pitchFamily="34" charset="0"/>
              </a:rPr>
              <a:t>We cleaned our data from unnecessary features, Na's and anomalies. we left with 23 variables And 3885 movies.</a:t>
            </a:r>
          </a:p>
          <a:p>
            <a:pPr marL="0" indent="0">
              <a:buClr>
                <a:srgbClr val="543C52"/>
              </a:buClr>
              <a:buSzPts val="1100"/>
              <a:buNone/>
            </a:pPr>
            <a:endParaRPr lang="en-US" dirty="0">
              <a:latin typeface="Calibri" panose="020F0502020204030204" pitchFamily="34" charset="0"/>
              <a:cs typeface="Arial" panose="020B0604020202020204" pitchFamily="34" charset="0"/>
            </a:endParaRPr>
          </a:p>
          <a:p>
            <a:pPr marL="0" indent="0">
              <a:buClr>
                <a:srgbClr val="543C52"/>
              </a:buClr>
              <a:buSzPts val="1100"/>
              <a:buNone/>
            </a:pPr>
            <a:r>
              <a:rPr lang="en-US" dirty="0">
                <a:latin typeface="Calibri" panose="020F0502020204030204" pitchFamily="34" charset="0"/>
                <a:cs typeface="Arial" panose="020B0604020202020204" pitchFamily="34" charset="0"/>
              </a:rPr>
              <a:t>We divided the </a:t>
            </a:r>
            <a:r>
              <a:rPr lang="en-US" dirty="0">
                <a:effectLst/>
                <a:latin typeface="Calibri" panose="020F0502020204030204" pitchFamily="34" charset="0"/>
                <a:ea typeface="Calibri" panose="020F0502020204030204" pitchFamily="34" charset="0"/>
                <a:cs typeface="Arial" panose="020B0604020202020204" pitchFamily="34" charset="0"/>
              </a:rPr>
              <a:t>variables</a:t>
            </a:r>
            <a:r>
              <a:rPr lang="en-US" dirty="0">
                <a:latin typeface="Calibri" panose="020F0502020204030204" pitchFamily="34" charset="0"/>
                <a:cs typeface="Arial" panose="020B0604020202020204" pitchFamily="34" charset="0"/>
              </a:rPr>
              <a:t> for 3 groups:</a:t>
            </a:r>
          </a:p>
          <a:p>
            <a:pPr marL="285750" indent="-285750">
              <a:buClr>
                <a:srgbClr val="543C52"/>
              </a:buClr>
              <a:buSzPts val="1100"/>
            </a:pPr>
            <a:r>
              <a:rPr lang="en-US" sz="1400" b="1" dirty="0">
                <a:effectLst/>
                <a:latin typeface="Calibri" panose="020F0502020204030204" pitchFamily="34" charset="0"/>
                <a:ea typeface="Calibri" panose="020F0502020204030204" pitchFamily="34" charset="0"/>
                <a:cs typeface="Arial" panose="020B0604020202020204" pitchFamily="34" charset="0"/>
              </a:rPr>
              <a:t>Important features:</a:t>
            </a:r>
            <a:r>
              <a:rPr lang="en-US" sz="1400" dirty="0">
                <a:effectLst/>
                <a:latin typeface="Calibri" panose="020F0502020204030204" pitchFamily="34" charset="0"/>
                <a:ea typeface="Calibri" panose="020F0502020204030204" pitchFamily="34" charset="0"/>
                <a:cs typeface="Arial" panose="020B0604020202020204" pitchFamily="34" charset="0"/>
              </a:rPr>
              <a:t> Director, Actor, Genres, Release month, Facebook likes, gross and imdb score.</a:t>
            </a:r>
          </a:p>
          <a:p>
            <a:pPr marL="285750" indent="-285750">
              <a:buClr>
                <a:srgbClr val="543C52"/>
              </a:buClr>
              <a:buSzPts val="1100"/>
            </a:pPr>
            <a:r>
              <a:rPr lang="en-US" sz="1400" b="1" dirty="0">
                <a:effectLst/>
                <a:latin typeface="Calibri" panose="020F0502020204030204" pitchFamily="34" charset="0"/>
                <a:ea typeface="Calibri" panose="020F0502020204030204" pitchFamily="34" charset="0"/>
                <a:cs typeface="Arial" panose="020B0604020202020204" pitchFamily="34" charset="0"/>
              </a:rPr>
              <a:t>Calculated important features:</a:t>
            </a:r>
            <a:r>
              <a:rPr lang="en-US" sz="1400" dirty="0">
                <a:effectLst/>
                <a:latin typeface="Calibri" panose="020F0502020204030204" pitchFamily="34" charset="0"/>
                <a:ea typeface="Calibri" panose="020F0502020204030204" pitchFamily="34" charset="0"/>
                <a:cs typeface="Arial" panose="020B0604020202020204" pitchFamily="34" charset="0"/>
              </a:rPr>
              <a:t> ROI</a:t>
            </a:r>
            <a:r>
              <a:rPr lang="ar-SA" sz="1400" dirty="0">
                <a:effectLst/>
                <a:latin typeface="Calibri" panose="020F0502020204030204" pitchFamily="34" charset="0"/>
                <a:ea typeface="Calibri" panose="020F0502020204030204" pitchFamily="34" charset="0"/>
                <a:cs typeface="Arial" panose="020B0604020202020204" pitchFamily="34" charset="0"/>
              </a:rPr>
              <a:t>, </a:t>
            </a:r>
            <a:r>
              <a:rPr lang="en-US" sz="1400" dirty="0">
                <a:effectLst/>
                <a:latin typeface="Calibri" panose="020F0502020204030204" pitchFamily="34" charset="0"/>
                <a:ea typeface="Calibri" panose="020F0502020204030204" pitchFamily="34" charset="0"/>
                <a:cs typeface="Arial" panose="020B0604020202020204" pitchFamily="34" charset="0"/>
              </a:rPr>
              <a:t>Oscar winner(binary), succeed Director and Actor rating/gross history.</a:t>
            </a:r>
          </a:p>
          <a:p>
            <a:pPr marL="285750" indent="-285750">
              <a:buClr>
                <a:srgbClr val="543C52"/>
              </a:buClr>
              <a:buSzPts val="1100"/>
            </a:pPr>
            <a:r>
              <a:rPr lang="en-US" sz="1400" b="1" dirty="0">
                <a:effectLst/>
                <a:latin typeface="Calibri" panose="020F0502020204030204" pitchFamily="34" charset="0"/>
                <a:ea typeface="Calibri" panose="020F0502020204030204" pitchFamily="34" charset="0"/>
                <a:cs typeface="Arial" panose="020B0604020202020204" pitchFamily="34" charset="0"/>
              </a:rPr>
              <a:t>Less important features/</a:t>
            </a:r>
            <a:r>
              <a:rPr lang="en-US" sz="1400" dirty="0">
                <a:effectLst/>
                <a:latin typeface="Calibri" panose="020F0502020204030204" pitchFamily="34" charset="0"/>
                <a:ea typeface="Calibri" panose="020F0502020204030204" pitchFamily="34" charset="0"/>
                <a:cs typeface="Arial" panose="020B0604020202020204" pitchFamily="34" charset="0"/>
              </a:rPr>
              <a:t> </a:t>
            </a:r>
            <a:r>
              <a:rPr lang="en-US" sz="1400" b="1" dirty="0">
                <a:effectLst/>
                <a:latin typeface="Calibri" panose="020F0502020204030204" pitchFamily="34" charset="0"/>
                <a:ea typeface="Calibri" panose="020F0502020204030204" pitchFamily="34" charset="0"/>
                <a:cs typeface="Arial" panose="020B0604020202020204" pitchFamily="34" charset="0"/>
              </a:rPr>
              <a:t>useless</a:t>
            </a:r>
            <a:r>
              <a:rPr lang="en-US" sz="1400" dirty="0">
                <a:effectLst/>
                <a:latin typeface="Calibri" panose="020F0502020204030204" pitchFamily="34" charset="0"/>
                <a:ea typeface="Calibri" panose="020F0502020204030204" pitchFamily="34" charset="0"/>
                <a:cs typeface="Arial" panose="020B0604020202020204" pitchFamily="34" charset="0"/>
              </a:rPr>
              <a:t>: Title, content rating, Aspect Ratio, Color Company, Duration, Language, Filming Location, number of critic reviews, number of voted users.</a:t>
            </a:r>
          </a:p>
          <a:p>
            <a:pPr marL="0" indent="0">
              <a:buClr>
                <a:srgbClr val="543C52"/>
              </a:buClr>
              <a:buSzPts val="1100"/>
              <a:buNone/>
            </a:pPr>
            <a:endParaRPr lang="en-US" sz="1800" dirty="0">
              <a:latin typeface="Calibri" panose="020F0502020204030204" pitchFamily="34" charset="0"/>
              <a:cs typeface="Arial" panose="020B0604020202020204" pitchFamily="34" charset="0"/>
            </a:endParaRPr>
          </a:p>
          <a:p>
            <a:pPr marL="0" indent="0">
              <a:buClr>
                <a:srgbClr val="543C52"/>
              </a:buClr>
              <a:buSzPts val="1100"/>
              <a:buNone/>
            </a:pPr>
            <a:endParaRPr dirty="0"/>
          </a:p>
        </p:txBody>
      </p:sp>
      <p:sp>
        <p:nvSpPr>
          <p:cNvPr id="234" name="Google Shape;234;p37"/>
          <p:cNvSpPr txBox="1">
            <a:spLocks noGrp="1"/>
          </p:cNvSpPr>
          <p:nvPr>
            <p:ph type="title"/>
          </p:nvPr>
        </p:nvSpPr>
        <p:spPr>
          <a:xfrm>
            <a:off x="720000" y="4977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49D8EC"/>
                </a:solidFill>
              </a:rPr>
              <a:t>Data Overview</a:t>
            </a:r>
            <a:endParaRPr dirty="0">
              <a:solidFill>
                <a:srgbClr val="49D8E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A674A63-9B3A-7649-6915-3FC5C6BEEF1C}"/>
              </a:ext>
            </a:extLst>
          </p:cNvPr>
          <p:cNvSpPr>
            <a:spLocks noGrp="1"/>
          </p:cNvSpPr>
          <p:nvPr>
            <p:ph type="title"/>
          </p:nvPr>
        </p:nvSpPr>
        <p:spPr/>
        <p:txBody>
          <a:bodyPr/>
          <a:lstStyle/>
          <a:p>
            <a:r>
              <a:rPr lang="en-US" dirty="0"/>
              <a:t>Results and Conclusion</a:t>
            </a:r>
            <a:endParaRPr lang="he-IL" dirty="0"/>
          </a:p>
        </p:txBody>
      </p:sp>
      <p:sp>
        <p:nvSpPr>
          <p:cNvPr id="5" name="כותרת משנה 4">
            <a:extLst>
              <a:ext uri="{FF2B5EF4-FFF2-40B4-BE49-F238E27FC236}">
                <a16:creationId xmlns:a16="http://schemas.microsoft.com/office/drawing/2014/main" id="{81E2FC78-07A2-0F5C-D76A-1B8059B98DF4}"/>
              </a:ext>
            </a:extLst>
          </p:cNvPr>
          <p:cNvSpPr>
            <a:spLocks noGrp="1"/>
          </p:cNvSpPr>
          <p:nvPr>
            <p:ph type="subTitle" idx="3"/>
          </p:nvPr>
        </p:nvSpPr>
        <p:spPr>
          <a:xfrm>
            <a:off x="337279" y="1454230"/>
            <a:ext cx="8469442" cy="572700"/>
          </a:xfrm>
        </p:spPr>
        <p:txBody>
          <a:bodyPr/>
          <a:lstStyle/>
          <a:p>
            <a:r>
              <a:rPr lang="en-US" dirty="0"/>
              <a:t>We have found serval surprising insights but interesting in them are:</a:t>
            </a:r>
            <a:endParaRPr lang="he-IL" dirty="0"/>
          </a:p>
        </p:txBody>
      </p:sp>
      <p:sp>
        <p:nvSpPr>
          <p:cNvPr id="8" name="כותרת משנה 2">
            <a:extLst>
              <a:ext uri="{FF2B5EF4-FFF2-40B4-BE49-F238E27FC236}">
                <a16:creationId xmlns:a16="http://schemas.microsoft.com/office/drawing/2014/main" id="{7C753BC6-4E6E-31CB-13EB-C51172A11DE4}"/>
              </a:ext>
            </a:extLst>
          </p:cNvPr>
          <p:cNvSpPr>
            <a:spLocks noGrp="1"/>
          </p:cNvSpPr>
          <p:nvPr>
            <p:ph type="subTitle" idx="1"/>
          </p:nvPr>
        </p:nvSpPr>
        <p:spPr>
          <a:xfrm>
            <a:off x="170293" y="2026929"/>
            <a:ext cx="5216577" cy="2495451"/>
          </a:xfrm>
        </p:spPr>
        <p:txBody>
          <a:bodyPr/>
          <a:lstStyle/>
          <a:p>
            <a:pPr marL="127000" indent="0"/>
            <a:r>
              <a:rPr lang="en-US" sz="1050" dirty="0"/>
              <a:t>1. The movie month impact on the movie </a:t>
            </a:r>
            <a:r>
              <a:rPr lang="en-US" sz="1100" dirty="0">
                <a:effectLst/>
                <a:latin typeface="Calibri" panose="020F0502020204030204" pitchFamily="34" charset="0"/>
                <a:ea typeface="Calibri" panose="020F0502020204030204" pitchFamily="34" charset="0"/>
                <a:cs typeface="Arial" panose="020B0604020202020204" pitchFamily="34" charset="0"/>
              </a:rPr>
              <a:t>goals</a:t>
            </a:r>
            <a:r>
              <a:rPr lang="en-US" sz="1050" dirty="0"/>
              <a:t> -  </a:t>
            </a:r>
          </a:p>
          <a:p>
            <a:pPr marL="342900" lvl="0" indent="-342900" algn="l" rtl="0">
              <a:lnSpc>
                <a:spcPct val="107000"/>
              </a:lnSpc>
              <a:spcAft>
                <a:spcPts val="800"/>
              </a:spcAft>
              <a:buFont typeface="Symbol" panose="05050102010706020507" pitchFamily="18" charset="2"/>
              <a:buBlip>
                <a:blip r:embed="rId2"/>
              </a:buBlip>
            </a:pPr>
            <a:r>
              <a:rPr lang="en-US" sz="1100" dirty="0">
                <a:effectLst/>
                <a:latin typeface="Calibri" panose="020F0502020204030204" pitchFamily="34" charset="0"/>
                <a:ea typeface="Calibri" panose="020F0502020204030204" pitchFamily="34" charset="0"/>
                <a:cs typeface="Arial" panose="020B0604020202020204" pitchFamily="34" charset="0"/>
              </a:rPr>
              <a:t>Everyone knows that most of the profitable/block basters movies go out in the summer months because of the summer vacation and the load of visitors, so why are there so many movies coming out actually in the winter seasons. </a:t>
            </a:r>
          </a:p>
          <a:p>
            <a:pPr marL="342900" lvl="0" indent="-342900" algn="l" rtl="0">
              <a:lnSpc>
                <a:spcPct val="107000"/>
              </a:lnSpc>
              <a:spcAft>
                <a:spcPts val="800"/>
              </a:spcAft>
              <a:buFont typeface="Symbol" panose="05050102010706020507" pitchFamily="18" charset="2"/>
              <a:buBlip>
                <a:blip r:embed="rId2"/>
              </a:buBlip>
            </a:pPr>
            <a:r>
              <a:rPr lang="en-US" sz="1100" dirty="0">
                <a:effectLst/>
                <a:latin typeface="Calibri" panose="020F0502020204030204" pitchFamily="34" charset="0"/>
                <a:ea typeface="Calibri" panose="020F0502020204030204" pitchFamily="34" charset="0"/>
                <a:cs typeface="Arial" panose="020B0604020202020204" pitchFamily="34" charset="0"/>
              </a:rPr>
              <a:t>As we can see in chart D, December through February are the key months for distributors looking to market their films for the upcoming award season. The reason these two-three months are the best for awards contenders is simple... it's just a couple months before ballots, Oscar and more awards go out, when the films are fresh in the public's and especially the voters' minds. It's the 'kiss of death' to release a hopeful awards contender in March or April. People won't remember them. </a:t>
            </a:r>
          </a:p>
          <a:p>
            <a:pPr marL="342900" lvl="0" indent="-342900" algn="l" rtl="0">
              <a:lnSpc>
                <a:spcPct val="107000"/>
              </a:lnSpc>
              <a:spcAft>
                <a:spcPts val="800"/>
              </a:spcAft>
              <a:buFont typeface="Symbol" panose="05050102010706020507" pitchFamily="18" charset="2"/>
              <a:buBlip>
                <a:blip r:embed="rId2"/>
              </a:buBlip>
            </a:pPr>
            <a:r>
              <a:rPr lang="he-IL" sz="1100" dirty="0">
                <a:latin typeface="Calibri" panose="020F0502020204030204" pitchFamily="34" charset="0"/>
                <a:ea typeface="Calibri" panose="020F0502020204030204" pitchFamily="34" charset="0"/>
                <a:cs typeface="Arial" panose="020B0604020202020204" pitchFamily="34" charset="0"/>
              </a:rPr>
              <a:t>להוסיף משהו על </a:t>
            </a:r>
            <a:r>
              <a:rPr lang="he-IL" sz="1100" dirty="0" err="1">
                <a:latin typeface="Calibri" panose="020F0502020204030204" pitchFamily="34" charset="0"/>
                <a:ea typeface="Calibri" panose="020F0502020204030204" pitchFamily="34" charset="0"/>
                <a:cs typeface="Arial" panose="020B0604020202020204" pitchFamily="34" charset="0"/>
              </a:rPr>
              <a:t>דדפול</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469900" indent="-342900">
              <a:buAutoNum type="arabicPeriod"/>
            </a:pPr>
            <a:endParaRPr lang="he-IL" sz="1050" dirty="0"/>
          </a:p>
        </p:txBody>
      </p:sp>
    </p:spTree>
    <p:extLst>
      <p:ext uri="{BB962C8B-B14F-4D97-AF65-F5344CB8AC3E}">
        <p14:creationId xmlns:p14="http://schemas.microsoft.com/office/powerpoint/2010/main" val="8959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A674A63-9B3A-7649-6915-3FC5C6BEEF1C}"/>
              </a:ext>
            </a:extLst>
          </p:cNvPr>
          <p:cNvSpPr>
            <a:spLocks noGrp="1"/>
          </p:cNvSpPr>
          <p:nvPr>
            <p:ph type="title"/>
          </p:nvPr>
        </p:nvSpPr>
        <p:spPr/>
        <p:txBody>
          <a:bodyPr/>
          <a:lstStyle/>
          <a:p>
            <a:r>
              <a:rPr lang="en-US" dirty="0"/>
              <a:t>Results and Conclusion</a:t>
            </a:r>
            <a:endParaRPr lang="he-IL" dirty="0"/>
          </a:p>
        </p:txBody>
      </p:sp>
      <p:sp>
        <p:nvSpPr>
          <p:cNvPr id="5" name="כותרת משנה 4">
            <a:extLst>
              <a:ext uri="{FF2B5EF4-FFF2-40B4-BE49-F238E27FC236}">
                <a16:creationId xmlns:a16="http://schemas.microsoft.com/office/drawing/2014/main" id="{81E2FC78-07A2-0F5C-D76A-1B8059B98DF4}"/>
              </a:ext>
            </a:extLst>
          </p:cNvPr>
          <p:cNvSpPr>
            <a:spLocks noGrp="1"/>
          </p:cNvSpPr>
          <p:nvPr>
            <p:ph type="subTitle" idx="3"/>
          </p:nvPr>
        </p:nvSpPr>
        <p:spPr>
          <a:xfrm>
            <a:off x="337279" y="1454230"/>
            <a:ext cx="8469442" cy="572700"/>
          </a:xfrm>
        </p:spPr>
        <p:txBody>
          <a:bodyPr/>
          <a:lstStyle/>
          <a:p>
            <a:r>
              <a:rPr lang="en-US" dirty="0"/>
              <a:t>We have found serval surprising insights but interesting in them are:</a:t>
            </a:r>
            <a:endParaRPr lang="he-IL" dirty="0"/>
          </a:p>
        </p:txBody>
      </p:sp>
      <p:sp>
        <p:nvSpPr>
          <p:cNvPr id="8" name="כותרת משנה 2">
            <a:extLst>
              <a:ext uri="{FF2B5EF4-FFF2-40B4-BE49-F238E27FC236}">
                <a16:creationId xmlns:a16="http://schemas.microsoft.com/office/drawing/2014/main" id="{7C753BC6-4E6E-31CB-13EB-C51172A11DE4}"/>
              </a:ext>
            </a:extLst>
          </p:cNvPr>
          <p:cNvSpPr>
            <a:spLocks noGrp="1"/>
          </p:cNvSpPr>
          <p:nvPr>
            <p:ph type="subTitle" idx="1"/>
          </p:nvPr>
        </p:nvSpPr>
        <p:spPr>
          <a:xfrm>
            <a:off x="385989" y="1814803"/>
            <a:ext cx="5616625" cy="2481426"/>
          </a:xfrm>
        </p:spPr>
        <p:txBody>
          <a:bodyPr/>
          <a:lstStyle/>
          <a:p>
            <a:pPr marL="228600" algn="l" rtl="0">
              <a:lnSpc>
                <a:spcPct val="107000"/>
              </a:lnSpc>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a:t>
            </a:r>
          </a:p>
          <a:p>
            <a:pPr marL="127000" indent="0"/>
            <a:r>
              <a:rPr lang="en-US" sz="1050" dirty="0"/>
              <a:t>we can spot that Action &amp; Adventure films have taken the top spot at the box office, chart E shows that about half of the summer movies are Action &amp; Adventure. So why there are still other genres taking part in the film industry?</a:t>
            </a:r>
          </a:p>
          <a:p>
            <a:pPr marL="127000" indent="0"/>
            <a:r>
              <a:rPr lang="en-US" sz="1050" dirty="0"/>
              <a:t> fun fact: For every Action film made in North America since 1995, five Drama films were made. As far as genre goes, Drama and Comedy make up the majority of the production pie (chart F), but here's the rub , Action &amp; Adventure make up most of the profit pie.</a:t>
            </a:r>
          </a:p>
          <a:p>
            <a:pPr marL="127000" indent="0"/>
            <a:r>
              <a:rPr lang="en-US" sz="1050" dirty="0"/>
              <a:t> 	The reason is return on investment. </a:t>
            </a:r>
          </a:p>
          <a:p>
            <a:pPr marL="127000" indent="0"/>
            <a:r>
              <a:rPr lang="en-US" sz="1050" dirty="0"/>
              <a:t>That is a financial ratio used to calculate the benefit an investor will receive in relation to their investment cost. In chart G we can see clearly that even though Action &amp; Adventure have higher profit than all other genres, the ROI is far from best, and that is why production companies still making other genres more than Action &amp; Adventure.</a:t>
            </a:r>
          </a:p>
          <a:p>
            <a:pPr marL="469900" indent="-342900">
              <a:buAutoNum type="arabicPeriod"/>
            </a:pPr>
            <a:endParaRPr lang="he-IL" sz="1050" dirty="0"/>
          </a:p>
        </p:txBody>
      </p:sp>
      <p:sp>
        <p:nvSpPr>
          <p:cNvPr id="3" name="מלבן: פינות מעוגלות 23">
            <a:extLst>
              <a:ext uri="{FF2B5EF4-FFF2-40B4-BE49-F238E27FC236}">
                <a16:creationId xmlns:a16="http://schemas.microsoft.com/office/drawing/2014/main" id="{C11E7482-A49A-B866-A2FE-B54BBDA50D50}"/>
              </a:ext>
            </a:extLst>
          </p:cNvPr>
          <p:cNvSpPr>
            <a:spLocks noChangeArrowheads="1"/>
          </p:cNvSpPr>
          <p:nvPr/>
        </p:nvSpPr>
        <p:spPr bwMode="auto">
          <a:xfrm>
            <a:off x="5953125" y="615950"/>
            <a:ext cx="142875" cy="263525"/>
          </a:xfrm>
          <a:prstGeom prst="roundRect">
            <a:avLst>
              <a:gd name="adj" fmla="val 16667"/>
            </a:avLst>
          </a:prstGeom>
          <a:gradFill rotWithShape="1">
            <a:gsLst>
              <a:gs pos="0">
                <a:srgbClr val="B1CBE9"/>
              </a:gs>
              <a:gs pos="50000">
                <a:srgbClr val="A3C1E5"/>
              </a:gs>
              <a:gs pos="100000">
                <a:srgbClr val="92B9E4"/>
              </a:gs>
            </a:gsLst>
            <a:lin ang="5400000"/>
          </a:gradFill>
          <a:ln w="6350">
            <a:solidFill>
              <a:srgbClr val="5B9BD5"/>
            </a:solidFill>
            <a:miter lim="800000"/>
            <a:headEnd/>
            <a:tailEnd/>
          </a:ln>
        </p:spPr>
        <p:txBody>
          <a:bodyPr vert="horz" wrap="square" lIns="91440" tIns="45720" rIns="91440" bIns="45720" numCol="1" anchor="ctr" anchorCtr="0" compatLnSpc="1">
            <a:prstTxWarp prst="textNoShape">
              <a:avLst/>
            </a:prstTxWarp>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he-IL"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E</a:t>
            </a:r>
            <a:endParaRPr kumimoji="0" lang="he-IL" altLang="he-IL" sz="1800" b="0" i="0" u="none" strike="noStrike" cap="none" normalizeH="0" baseline="0">
              <a:ln>
                <a:noFill/>
              </a:ln>
              <a:solidFill>
                <a:schemeClr val="tx1"/>
              </a:solidFill>
              <a:effectLst/>
              <a:latin typeface="Arial" panose="020B0604020202020204" pitchFamily="34" charset="0"/>
            </a:endParaRPr>
          </a:p>
        </p:txBody>
      </p:sp>
      <p:grpSp>
        <p:nvGrpSpPr>
          <p:cNvPr id="10" name="קבוצה 9">
            <a:extLst>
              <a:ext uri="{FF2B5EF4-FFF2-40B4-BE49-F238E27FC236}">
                <a16:creationId xmlns:a16="http://schemas.microsoft.com/office/drawing/2014/main" id="{BE66B9CB-C9C3-41BE-443C-4370566A5CB5}"/>
              </a:ext>
            </a:extLst>
          </p:cNvPr>
          <p:cNvGrpSpPr/>
          <p:nvPr/>
        </p:nvGrpSpPr>
        <p:grpSpPr>
          <a:xfrm>
            <a:off x="5851525" y="2022693"/>
            <a:ext cx="3169104" cy="1788382"/>
            <a:chOff x="256242" y="19435"/>
            <a:chExt cx="3452637" cy="1241734"/>
          </a:xfrm>
        </p:grpSpPr>
        <p:pic>
          <p:nvPicPr>
            <p:cNvPr id="13" name="תמונה 12">
              <a:extLst>
                <a:ext uri="{FF2B5EF4-FFF2-40B4-BE49-F238E27FC236}">
                  <a16:creationId xmlns:a16="http://schemas.microsoft.com/office/drawing/2014/main" id="{2C248EEE-2031-4FC3-5DF4-2F694F9816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849" y="19435"/>
              <a:ext cx="3288030" cy="1051560"/>
            </a:xfrm>
            <a:prstGeom prst="rect">
              <a:avLst/>
            </a:prstGeom>
          </p:spPr>
        </p:pic>
        <p:sp>
          <p:nvSpPr>
            <p:cNvPr id="14" name="תיבת טקסט 2">
              <a:extLst>
                <a:ext uri="{FF2B5EF4-FFF2-40B4-BE49-F238E27FC236}">
                  <a16:creationId xmlns:a16="http://schemas.microsoft.com/office/drawing/2014/main" id="{18786A53-C37B-53A5-6962-A535A2184745}"/>
                </a:ext>
              </a:extLst>
            </p:cNvPr>
            <p:cNvSpPr txBox="1">
              <a:spLocks noChangeArrowheads="1"/>
            </p:cNvSpPr>
            <p:nvPr/>
          </p:nvSpPr>
          <p:spPr bwMode="auto">
            <a:xfrm flipH="1">
              <a:off x="256242" y="986849"/>
              <a:ext cx="3452637" cy="274320"/>
            </a:xfrm>
            <a:prstGeom prst="rect">
              <a:avLst/>
            </a:prstGeom>
            <a:noFill/>
            <a:ln w="9525">
              <a:noFill/>
              <a:miter lim="800000"/>
              <a:headEnd/>
              <a:tailEnd/>
            </a:ln>
          </p:spPr>
          <p:txBody>
            <a:bodyPr rot="0" vert="horz" wrap="square" lIns="91440" tIns="45720" rIns="91440" bIns="45720" anchor="t" anchorCtr="0">
              <a:noAutofit/>
            </a:bodyPr>
            <a:lstStyle/>
            <a:p>
              <a:pPr algn="l" rtl="0">
                <a:lnSpc>
                  <a:spcPct val="107000"/>
                </a:lnSpc>
                <a:spcAft>
                  <a:spcPts val="800"/>
                </a:spcAft>
              </a:pPr>
              <a:r>
                <a:rPr lang="en-US" sz="700">
                  <a:effectLst/>
                  <a:latin typeface="Calibri" panose="020F0502020204030204" pitchFamily="34" charset="0"/>
                  <a:ea typeface="Calibri" panose="020F0502020204030204" pitchFamily="34" charset="0"/>
                  <a:cs typeface="Arial" panose="020B0604020202020204" pitchFamily="34" charset="0"/>
                </a:rPr>
                <a:t>Table from: </a:t>
              </a:r>
              <a:r>
                <a:rPr lang="en-US" sz="700" u="sng">
                  <a:solidFill>
                    <a:srgbClr val="0000FF"/>
                  </a:solidFill>
                  <a:effectLst/>
                  <a:latin typeface="Calibri" panose="020F0502020204030204" pitchFamily="34" charset="0"/>
                  <a:ea typeface="Calibri" panose="020F0502020204030204" pitchFamily="34" charset="0"/>
                  <a:cs typeface="Arial" panose="020B0604020202020204" pitchFamily="34" charset="0"/>
                  <a:hlinkClick r:id="rId3"/>
                </a:rPr>
                <a:t>https://www.the-numbers.com/market/genres</a:t>
              </a:r>
              <a:r>
                <a:rPr lang="en-US" sz="700">
                  <a:effectLst/>
                  <a:latin typeface="Calibri" panose="020F0502020204030204" pitchFamily="34" charset="0"/>
                  <a:ea typeface="Calibri" panose="020F0502020204030204" pitchFamily="34" charset="0"/>
                  <a:cs typeface="Arial" panose="020B0604020202020204" pitchFamily="34" charset="0"/>
                </a:rPr>
                <a:t> </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grpSp>
      <p:sp>
        <p:nvSpPr>
          <p:cNvPr id="16" name="Rectangle 16">
            <a:extLst>
              <a:ext uri="{FF2B5EF4-FFF2-40B4-BE49-F238E27FC236}">
                <a16:creationId xmlns:a16="http://schemas.microsoft.com/office/drawing/2014/main" id="{521AA6C2-29CB-6B8E-2116-78131AE6F01F}"/>
              </a:ext>
            </a:extLst>
          </p:cNvPr>
          <p:cNvSpPr>
            <a:spLocks noChangeArrowheads="1"/>
          </p:cNvSpPr>
          <p:nvPr/>
        </p:nvSpPr>
        <p:spPr bwMode="auto">
          <a:xfrm>
            <a:off x="371475"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he-IL" sz="10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he-IL" sz="10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he-IL"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69409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A674A63-9B3A-7649-6915-3FC5C6BEEF1C}"/>
              </a:ext>
            </a:extLst>
          </p:cNvPr>
          <p:cNvSpPr>
            <a:spLocks noGrp="1"/>
          </p:cNvSpPr>
          <p:nvPr>
            <p:ph type="title"/>
          </p:nvPr>
        </p:nvSpPr>
        <p:spPr/>
        <p:txBody>
          <a:bodyPr/>
          <a:lstStyle/>
          <a:p>
            <a:r>
              <a:rPr lang="en-US" dirty="0"/>
              <a:t>Results and Conclusion</a:t>
            </a:r>
            <a:endParaRPr lang="he-IL" dirty="0"/>
          </a:p>
        </p:txBody>
      </p:sp>
      <p:sp>
        <p:nvSpPr>
          <p:cNvPr id="5" name="כותרת משנה 4">
            <a:extLst>
              <a:ext uri="{FF2B5EF4-FFF2-40B4-BE49-F238E27FC236}">
                <a16:creationId xmlns:a16="http://schemas.microsoft.com/office/drawing/2014/main" id="{81E2FC78-07A2-0F5C-D76A-1B8059B98DF4}"/>
              </a:ext>
            </a:extLst>
          </p:cNvPr>
          <p:cNvSpPr>
            <a:spLocks noGrp="1"/>
          </p:cNvSpPr>
          <p:nvPr>
            <p:ph type="subTitle" idx="3"/>
          </p:nvPr>
        </p:nvSpPr>
        <p:spPr>
          <a:xfrm>
            <a:off x="337279" y="1454230"/>
            <a:ext cx="8469442" cy="572700"/>
          </a:xfrm>
        </p:spPr>
        <p:txBody>
          <a:bodyPr/>
          <a:lstStyle/>
          <a:p>
            <a:r>
              <a:rPr lang="en-US" dirty="0"/>
              <a:t>We have found serval surprising insights but interesting in them are:</a:t>
            </a:r>
            <a:endParaRPr lang="he-IL" dirty="0"/>
          </a:p>
        </p:txBody>
      </p:sp>
      <p:sp>
        <p:nvSpPr>
          <p:cNvPr id="8" name="כותרת משנה 2">
            <a:extLst>
              <a:ext uri="{FF2B5EF4-FFF2-40B4-BE49-F238E27FC236}">
                <a16:creationId xmlns:a16="http://schemas.microsoft.com/office/drawing/2014/main" id="{7C753BC6-4E6E-31CB-13EB-C51172A11DE4}"/>
              </a:ext>
            </a:extLst>
          </p:cNvPr>
          <p:cNvSpPr>
            <a:spLocks noGrp="1"/>
          </p:cNvSpPr>
          <p:nvPr>
            <p:ph type="subTitle" idx="1"/>
          </p:nvPr>
        </p:nvSpPr>
        <p:spPr>
          <a:xfrm>
            <a:off x="222957" y="2164299"/>
            <a:ext cx="5616625" cy="2481426"/>
          </a:xfrm>
        </p:spPr>
        <p:txBody>
          <a:bodyPr/>
          <a:lstStyle/>
          <a:p>
            <a:pPr marL="127000" indent="0"/>
            <a:r>
              <a:rPr lang="en-US" sz="1050" dirty="0"/>
              <a:t>We read a article about how much influence there is to the Director and Main actor of movie on his imdb rating about we didn’t find connection so we added  a new parameters that calculate avg director/ actor avg rating until his correct movie and found that….</a:t>
            </a:r>
            <a:endParaRPr lang="he-IL" sz="1050" dirty="0"/>
          </a:p>
        </p:txBody>
      </p:sp>
      <p:sp>
        <p:nvSpPr>
          <p:cNvPr id="3" name="מלבן: פינות מעוגלות 23">
            <a:extLst>
              <a:ext uri="{FF2B5EF4-FFF2-40B4-BE49-F238E27FC236}">
                <a16:creationId xmlns:a16="http://schemas.microsoft.com/office/drawing/2014/main" id="{C11E7482-A49A-B866-A2FE-B54BBDA50D50}"/>
              </a:ext>
            </a:extLst>
          </p:cNvPr>
          <p:cNvSpPr>
            <a:spLocks noChangeArrowheads="1"/>
          </p:cNvSpPr>
          <p:nvPr/>
        </p:nvSpPr>
        <p:spPr bwMode="auto">
          <a:xfrm>
            <a:off x="5953125" y="615950"/>
            <a:ext cx="142875" cy="263525"/>
          </a:xfrm>
          <a:prstGeom prst="roundRect">
            <a:avLst>
              <a:gd name="adj" fmla="val 16667"/>
            </a:avLst>
          </a:prstGeom>
          <a:gradFill rotWithShape="1">
            <a:gsLst>
              <a:gs pos="0">
                <a:srgbClr val="B1CBE9"/>
              </a:gs>
              <a:gs pos="50000">
                <a:srgbClr val="A3C1E5"/>
              </a:gs>
              <a:gs pos="100000">
                <a:srgbClr val="92B9E4"/>
              </a:gs>
            </a:gsLst>
            <a:lin ang="5400000"/>
          </a:gradFill>
          <a:ln w="6350">
            <a:solidFill>
              <a:srgbClr val="5B9BD5"/>
            </a:solidFill>
            <a:miter lim="800000"/>
            <a:headEnd/>
            <a:tailEnd/>
          </a:ln>
        </p:spPr>
        <p:txBody>
          <a:bodyPr vert="horz" wrap="square" lIns="91440" tIns="45720" rIns="91440" bIns="45720" numCol="1" anchor="ctr" anchorCtr="0" compatLnSpc="1">
            <a:prstTxWarp prst="textNoShape">
              <a:avLst/>
            </a:prstTxWarp>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he-IL" sz="11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E</a:t>
            </a: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16" name="Rectangle 16">
            <a:extLst>
              <a:ext uri="{FF2B5EF4-FFF2-40B4-BE49-F238E27FC236}">
                <a16:creationId xmlns:a16="http://schemas.microsoft.com/office/drawing/2014/main" id="{521AA6C2-29CB-6B8E-2116-78131AE6F01F}"/>
              </a:ext>
            </a:extLst>
          </p:cNvPr>
          <p:cNvSpPr>
            <a:spLocks noChangeArrowheads="1"/>
          </p:cNvSpPr>
          <p:nvPr/>
        </p:nvSpPr>
        <p:spPr bwMode="auto">
          <a:xfrm>
            <a:off x="371475"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he-IL" sz="10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he-IL" sz="10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he-IL" sz="1800" b="0" i="0" u="none" strike="noStrike" cap="none" normalizeH="0" baseline="0">
              <a:ln>
                <a:noFill/>
              </a:ln>
              <a:solidFill>
                <a:schemeClr val="tx1"/>
              </a:solidFill>
              <a:effectLst/>
              <a:latin typeface="Arial" panose="020B0604020202020204" pitchFamily="34" charset="0"/>
            </a:endParaRPr>
          </a:p>
        </p:txBody>
      </p:sp>
      <p:pic>
        <p:nvPicPr>
          <p:cNvPr id="7" name="תמונה 6">
            <a:extLst>
              <a:ext uri="{FF2B5EF4-FFF2-40B4-BE49-F238E27FC236}">
                <a16:creationId xmlns:a16="http://schemas.microsoft.com/office/drawing/2014/main" id="{89016B3C-ADCC-A0AD-E21D-FE896859EBE4}"/>
              </a:ext>
            </a:extLst>
          </p:cNvPr>
          <p:cNvPicPr>
            <a:picLocks noChangeAspect="1"/>
          </p:cNvPicPr>
          <p:nvPr/>
        </p:nvPicPr>
        <p:blipFill>
          <a:blip r:embed="rId2"/>
          <a:stretch>
            <a:fillRect/>
          </a:stretch>
        </p:blipFill>
        <p:spPr>
          <a:xfrm>
            <a:off x="4787597" y="3116571"/>
            <a:ext cx="4133446" cy="1731414"/>
          </a:xfrm>
          <a:prstGeom prst="rect">
            <a:avLst/>
          </a:prstGeom>
        </p:spPr>
      </p:pic>
    </p:spTree>
    <p:extLst>
      <p:ext uri="{BB962C8B-B14F-4D97-AF65-F5344CB8AC3E}">
        <p14:creationId xmlns:p14="http://schemas.microsoft.com/office/powerpoint/2010/main" val="2139576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D848F6A-F598-AB09-9C12-AD632BC916A6}"/>
              </a:ext>
            </a:extLst>
          </p:cNvPr>
          <p:cNvSpPr>
            <a:spLocks noGrp="1"/>
          </p:cNvSpPr>
          <p:nvPr>
            <p:ph type="title"/>
          </p:nvPr>
        </p:nvSpPr>
        <p:spPr/>
        <p:txBody>
          <a:bodyPr/>
          <a:lstStyle/>
          <a:p>
            <a:r>
              <a:rPr lang="en-US" dirty="0"/>
              <a:t>Charts</a:t>
            </a:r>
            <a:endParaRPr lang="he-IL" dirty="0"/>
          </a:p>
        </p:txBody>
      </p:sp>
      <p:pic>
        <p:nvPicPr>
          <p:cNvPr id="7" name="תמונה 6">
            <a:extLst>
              <a:ext uri="{FF2B5EF4-FFF2-40B4-BE49-F238E27FC236}">
                <a16:creationId xmlns:a16="http://schemas.microsoft.com/office/drawing/2014/main" id="{43768FE8-8219-FB48-3625-36B973BE90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000" y="1511620"/>
            <a:ext cx="7589310" cy="3114169"/>
          </a:xfrm>
          <a:prstGeom prst="rect">
            <a:avLst/>
          </a:prstGeom>
        </p:spPr>
      </p:pic>
      <p:sp>
        <p:nvSpPr>
          <p:cNvPr id="12" name="מלבן: פינות מעוגלות 11">
            <a:extLst>
              <a:ext uri="{FF2B5EF4-FFF2-40B4-BE49-F238E27FC236}">
                <a16:creationId xmlns:a16="http://schemas.microsoft.com/office/drawing/2014/main" id="{AA61C927-6DA5-708C-3571-804E31541D4F}"/>
              </a:ext>
            </a:extLst>
          </p:cNvPr>
          <p:cNvSpPr/>
          <p:nvPr/>
        </p:nvSpPr>
        <p:spPr>
          <a:xfrm>
            <a:off x="720000" y="1511620"/>
            <a:ext cx="270582" cy="282097"/>
          </a:xfrm>
          <a:prstGeom prst="roundRect">
            <a:avLst/>
          </a:prstGeom>
        </p:spPr>
        <p:style>
          <a:lnRef idx="1">
            <a:schemeClr val="accent5"/>
          </a:lnRef>
          <a:fillRef idx="2">
            <a:schemeClr val="accent5"/>
          </a:fillRef>
          <a:effectRef idx="1">
            <a:schemeClr val="accent5"/>
          </a:effectRef>
          <a:fontRef idx="minor">
            <a:schemeClr val="dk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en-US" sz="1100" b="1" dirty="0">
                <a:solidFill>
                  <a:schemeClr val="bg2"/>
                </a:solidFill>
                <a:effectLst/>
                <a:ea typeface="Calibri" panose="020F0502020204030204" pitchFamily="34" charset="0"/>
                <a:cs typeface="Arial" panose="020B0604020202020204" pitchFamily="34" charset="0"/>
              </a:rPr>
              <a:t>A</a:t>
            </a:r>
            <a:endParaRPr lang="en-US" sz="1100" dirty="0">
              <a:solidFill>
                <a:schemeClr val="bg2"/>
              </a:solidFill>
              <a:effectLst/>
              <a:ea typeface="Calibri" panose="020F0502020204030204" pitchFamily="34" charset="0"/>
              <a:cs typeface="Arial" panose="020B0604020202020204" pitchFamily="34" charset="0"/>
            </a:endParaRPr>
          </a:p>
        </p:txBody>
      </p:sp>
      <p:sp>
        <p:nvSpPr>
          <p:cNvPr id="15" name="מלבן: פינות מעוגלות 14">
            <a:extLst>
              <a:ext uri="{FF2B5EF4-FFF2-40B4-BE49-F238E27FC236}">
                <a16:creationId xmlns:a16="http://schemas.microsoft.com/office/drawing/2014/main" id="{78B208A0-6DA0-9449-619A-CB6449036CA2}"/>
              </a:ext>
            </a:extLst>
          </p:cNvPr>
          <p:cNvSpPr/>
          <p:nvPr/>
        </p:nvSpPr>
        <p:spPr>
          <a:xfrm>
            <a:off x="8038728" y="1511621"/>
            <a:ext cx="270582" cy="282097"/>
          </a:xfrm>
          <a:prstGeom prst="roundRect">
            <a:avLst/>
          </a:prstGeom>
        </p:spPr>
        <p:style>
          <a:lnRef idx="1">
            <a:schemeClr val="accent5"/>
          </a:lnRef>
          <a:fillRef idx="2">
            <a:schemeClr val="accent5"/>
          </a:fillRef>
          <a:effectRef idx="1">
            <a:schemeClr val="accent5"/>
          </a:effectRef>
          <a:fontRef idx="minor">
            <a:schemeClr val="dk1"/>
          </a:fontRef>
        </p:style>
        <p:txBody>
          <a:bodyPr rot="0" spcFirstLastPara="0" vert="horz" wrap="square" lIns="91440" tIns="45720" rIns="91440" bIns="45720" numCol="1" spcCol="0" rtlCol="1" fromWordArt="0" anchor="ctr" anchorCtr="0" forceAA="0" compatLnSpc="1">
            <a:prstTxWarp prst="textNoShape">
              <a:avLst/>
            </a:prstTxWarp>
            <a:noAutofit/>
          </a:bodyPr>
          <a:lstStyle/>
          <a:p>
            <a:pPr algn="ctr" rtl="1">
              <a:lnSpc>
                <a:spcPct val="107000"/>
              </a:lnSpc>
              <a:spcAft>
                <a:spcPts val="800"/>
              </a:spcAft>
            </a:pPr>
            <a:r>
              <a:rPr lang="en-US" sz="1100" b="1" dirty="0">
                <a:solidFill>
                  <a:schemeClr val="bg2"/>
                </a:solidFill>
                <a:effectLst/>
                <a:ea typeface="Calibri" panose="020F0502020204030204" pitchFamily="34" charset="0"/>
                <a:cs typeface="Arial" panose="020B0604020202020204" pitchFamily="34" charset="0"/>
              </a:rPr>
              <a:t>B</a:t>
            </a:r>
            <a:endParaRPr lang="en-US" sz="1100" dirty="0">
              <a:solidFill>
                <a:schemeClr val="bg2"/>
              </a:solidFill>
              <a:effectLs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65956909"/>
      </p:ext>
    </p:extLst>
  </p:cSld>
  <p:clrMapOvr>
    <a:masterClrMapping/>
  </p:clrMapOvr>
</p:sld>
</file>

<file path=ppt/theme/theme1.xml><?xml version="1.0" encoding="utf-8"?>
<a:theme xmlns:a="http://schemas.openxmlformats.org/drawingml/2006/main" name="Breaking The Fourth Wall by Slidesgo">
  <a:themeElements>
    <a:clrScheme name="Simple Light">
      <a:dk1>
        <a:srgbClr val="F8F5DC"/>
      </a:dk1>
      <a:lt1>
        <a:srgbClr val="9B102D"/>
      </a:lt1>
      <a:dk2>
        <a:srgbClr val="291C3B"/>
      </a:dk2>
      <a:lt2>
        <a:srgbClr val="49D8EC"/>
      </a:lt2>
      <a:accent1>
        <a:srgbClr val="FFFFFF"/>
      </a:accent1>
      <a:accent2>
        <a:srgbClr val="FFFFFF"/>
      </a:accent2>
      <a:accent3>
        <a:srgbClr val="FFFFFF"/>
      </a:accent3>
      <a:accent4>
        <a:srgbClr val="FFFFFF"/>
      </a:accent4>
      <a:accent5>
        <a:srgbClr val="FFFFFF"/>
      </a:accent5>
      <a:accent6>
        <a:srgbClr val="FFFFFF"/>
      </a:accent6>
      <a:hlink>
        <a:srgbClr val="49D8E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1179</TotalTime>
  <Words>812</Words>
  <Application>Microsoft Office PowerPoint</Application>
  <PresentationFormat>‫הצגה על המסך (16:9)</PresentationFormat>
  <Paragraphs>63</Paragraphs>
  <Slides>11</Slides>
  <Notes>6</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11</vt:i4>
      </vt:variant>
    </vt:vector>
  </HeadingPairs>
  <TitlesOfParts>
    <vt:vector size="19" baseType="lpstr">
      <vt:lpstr>Arial</vt:lpstr>
      <vt:lpstr>Calibri</vt:lpstr>
      <vt:lpstr>Century Gothic</vt:lpstr>
      <vt:lpstr>Oswald Regular</vt:lpstr>
      <vt:lpstr>Red Hat Text</vt:lpstr>
      <vt:lpstr>Symbol</vt:lpstr>
      <vt:lpstr>Ubuntu</vt:lpstr>
      <vt:lpstr>Breaking The Fourth Wall by Slidesgo</vt:lpstr>
      <vt:lpstr>Behind The Success Of Movies</vt:lpstr>
      <vt:lpstr>01</vt:lpstr>
      <vt:lpstr>Introduction</vt:lpstr>
      <vt:lpstr>מצגת של PowerPoint‏</vt:lpstr>
      <vt:lpstr>Data Overview</vt:lpstr>
      <vt:lpstr>Results and Conclusion</vt:lpstr>
      <vt:lpstr>Results and Conclusion</vt:lpstr>
      <vt:lpstr>Results and Conclusion</vt:lpstr>
      <vt:lpstr>Charts</vt:lpstr>
      <vt:lpstr>Charts</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Breaking The Fourth Wall</dc:title>
  <dc:creator>עמית בראס</dc:creator>
  <cp:lastModifiedBy>עמית בראס</cp:lastModifiedBy>
  <cp:revision>9</cp:revision>
  <dcterms:modified xsi:type="dcterms:W3CDTF">2022-06-17T08:42:08Z</dcterms:modified>
</cp:coreProperties>
</file>